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Хемосинтез: жизнь без солнечного света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Органика из CO2 — за счёт химической энергии, а не света.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поняли, что жизнь может обходиться без света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XIX века Сергей Николаевич Виноградский показал, что некоторые бактерии получают энергию при окислении неорганических веществ. Его работы изменили представление о том, где и как может существовать жизнь.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этапа связывают окисление неорганических веществ с образованием органики.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реакции сначала запасается в АТФ и восстановителях, а затем расходуется на фиксацию углекислого газа.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процесса хемосинтеза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обитают хемосинтетики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Хемосинтетические бактерии и археи широко распространены в почвах, болотах и водоёмах. Здесь они используют соединения азота, серы, железа или водорода как источник энергии.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светом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их там, где света почти нет: в донных отложениях, подземных водах и на больших глубинах. В таких местах химическая энергия становится главным ресурсом.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подводных горячих источников образуются плотные микробные сообщества. Они наглядно показывают, что первичная продукция возможна без участия солнечного света.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Хемосинтетики занимают участки, где есть неорганические субстраты и подходящие условия для окисления. Их распространение тесно связано с химическим составом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при хемосинтезе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 превращения химической энергии в энергию биосинтеза у прокариот.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хемосинтезирующих организмов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Окисляют сероводород и серу, переводя их в сульфаты. Такие реакции особенно важны в серных источниках, донных отложениях и других средах с высоким содержанием соединений серы.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аммиак как источник энергии и последовательно окисляют его до нитритов и нитратов. Эти организмы особенно значимы в почве, воде и системах биологической очистки.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Получают энергию при окислении Fe2+ до Fe3+. Они участвуют в преобразовании соединений железа и могут влиять на состав грунтовых вод, осадков и рудных отложений.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Окисляют молекулярный водород и используют высвобождающуюся энергию для синтеза органических веществ. Как и другие хемосинтетики, это в основном прокариоты без хлорофилла.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по распространённости и экологической роли субстратов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хемосинтеза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Субстраты отличаются не только химической природой, но и распространённостью в среде. Наиболее заметны соединения серы и азота, потому что они постоянно вовлечены в природные круговороты.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соединения серы и азота; именно они чаще всего поддерживают хемосинтез в природных экосистемах.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и круговорот азота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022275"/>
            <a:ext cx="28944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Окисление аммиака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бактерии переводят NH3 в нитриты NO2-. На этом этапе азот меняет форму и становится менее токсичным для многих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39850" y="2022275"/>
            <a:ext cx="28944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Образование нитратов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нитриты окисляются до NO3-. Нитраты легко усваиваются растениями, поэтому нитрификация повышает плодородие почв и поддерживает круговорот азота.
</a:t>
            </a:r>
            <a:endParaRPr lang="en-US" sz="116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и круговорот серы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Сероводород служит для серобактерий исходным субстратом. При его окислении высвобождается энергия, которая используется для синтеза АТФ и образования органических веществ.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сульфатам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реакции H2S превращается в сульфаты. Такое окисление снижает токсичность сероводорода в воде, осадках и зонах выхода подземных вод.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маты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 выхода серосодержащих соединений серобактерии часто образуют плотные сообщества. Эти маты заметны визуально и служат основой локальных пищевых цепей.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 серы помогает связывать химические процессы с жизнью организмов. Благодаря этому хемосинтетики участвуют в самоочищении природных водоёмов и донных отложений.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фотосинтеза и хемосинтеза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создают органические вещества из CO2, но используют разные источники энергии и разные условия существования.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связан со светом, а хемосинтез — с химической энергией. Оба пути обеспечивают автотрофное питание и образование биомассы.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процессов автотрофного питания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381" y="2438575"/>
            <a:ext cx="2860138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938" y="2438575"/>
            <a:ext cx="2860138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503" y="2438575"/>
            <a:ext cx="2860138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 нужен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гидротермальных источников царит темнота, но это не мешает жизни. Здесь микробы используют химическую энергию растворённых соединений, а не свет, и создают органическое вещество, на котором держится вся экосистема.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на дне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местах рядом с бактериальными матами можно встретить трубчатых червей, моллюсков и других животных. Они не добывают пищу напрямую, а зависят от хемосинтетиков, которые становятся для них первичными производителями.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предельных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давление, резкие изменения температуры и состава воды делают такие зоны крайне суровыми для большинства организмов. Однако именно там особенно заметно, что жизнь способна существовать там, где нет солнечного света, но есть химические реакции.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«черных курильщиков»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ограничивает хемосинтез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 неорганических веществ обычно даёт меньше энергии, чем фотосинтез, поэтому синтез биомассы идёт медленнее. Хемосинтетики растут не так быстро, но зато могут жить в местах, где света нет совсем.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субстрата
</a:t>
            </a:r>
            <a:pPr algn="l" indent="0" marL="0">
              <a:lnSpc>
                <a:spcPct val="115000"/>
              </a:lnSpc>
              <a:buNone/>
            </a:pPr>
            <a:r>
              <a:rPr lang="en-US" sz="24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возможен только при наличии подходящих соединений — сероводорода, аммиака, нитритов, железа или водорода. Если источник энергии исчерпывается, скорость хемосинтеза резко снижается, а популяция перестаёт активно увеличиваться.
</a:t>
            </a:r>
            <a:endParaRPr lang="en-US" sz="1081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хемосинтетиков важен кислород как окислитель, поэтому его нехватка ограничивает процесс. Особенно чувствительны к этому почвенные и водные сообщества, где состав среды меняется быстро и неравномерно.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pH и солёность влияют на активность ферментов и устойчивость клеток. Поэтому хемосинтез наиболее эффективен не в любых условиях, а там, где параметры среды находятся в допустимых пределах.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хемосинтез важен для биосферы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особенно заметен там, где свет недоступен, но его роль не ограничивается глубиной океана. Он поддерживает обмен веществ между живыми организмами и средой.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связан с круговоротами элементов, а продукция и детоксикация дополняют эту функцию, обеспечивая устойчивость природных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Виноградский раскрыл хемосинтез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объекты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Виноградский обратил внимание на серобактерии и нитрифицирующие бактерии как на организмы, которые получают энергию не от света, а при окислении неорганических соединений.
</a:t>
            </a:r>
            <a:endParaRPr lang="en-US" sz="1105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Опытное 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3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ростом микробов в средах с серой, аммиаком и другими веществами показали, что они способны жить за счёт химических превращений и самостоятельно синтезировать органику.
</a:t>
            </a:r>
            <a:endParaRPr lang="en-US" sz="1076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работы изменили представление о питании микроорганизмов и связали их жизнедеятельность с круговоротами веществ в почве, воде и осадках.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исследования Виноградского стали основой почвенной микробиологии и экологии микроорганизмов, а также помогли сформулировать понятие хемолитоавтотрофии.
</a:t>
            </a:r>
            <a:endParaRPr lang="en-US" sz="11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реакции хемосинтеза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неорганические вещества служат источником энергии, во что они превращаются и какой экологический эффект это даёт.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реакции меняют состав среды и одновременно дают клетке энергию для синтеза АТФ и фиксации CO2.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школьного курса биологии и общей микробиологии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хемосинтез работает в технологиях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практических направления: биологическую очистку воды и биовыщелачивание руд.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хемосинтетики поддерживают экосистемы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 без света хемосинтетики становятся первичными производителями и обеспечивают органическим веществом всё сообщество. Без них многие глубоководные и подземные экосистемы просто не смогли бы существовать.
</a:t>
            </a:r>
            <a:endParaRPr lang="en-US" sz="1092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Симбиозы с 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живут в тесной связи с хемосинтетическими микроорганизмами и получают от них питательные вещества. Такой симбиоз особенно важен в глубоководных сообществах и вокруг гидротермальных источников.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хемосинтетики переводят одни формы азота и серы в другие, более доступные для растений. Это влияет на плодородие, скорость разложения веществ и общее состояние экосистемы.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Окисляя токсичные соединения, такие как аммиак или сероводород, хемосинтетики уменьшают вред для других организмов. Тем самым они помогают поддерживать химическое равновесие в воде и грунте.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оценка по школьному курсу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хемосинтез наиболее заметен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 диаграмме отражают относительную роль процесса в разных средах: от почвенной нитрификации до глубоководных систем и инженерных биофильтров.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значимость ожидаемо приходится на среды с дефицитом света и высоким содержанием неорганических субстратов, особенно на гидротермальные источники.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хемосинтеза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света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не требует солнечного излучения, поэтому возможен в почве, донных отложениях и глубинах океана. Это делает его важным путём образования органических веществ в тёмных средах.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Источником энергии служит окисление неорганических соединений, таких как сероводород, аммиак, нитриты или железо. Полученная энергия запасается в молекулах АТФ и используется клеткой.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характерен главным образом для бактерий и некоторых архей. У них нет хлорофилла, но есть ферментные системы, позволяющие использовать неорганические вещества как источник энергии.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соединяет геохимию и биологию: одни вещества превращаются в другие, а живые организмы получают питание и одновременно меняют среду, в которой обитают.
</a:t>
            </a:r>
            <a:endParaRPr lang="en-US" sz="11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показывает, что жизнь не зависит только от света
</a:t>
            </a:r>
            <a:endParaRPr lang="en-US" sz="300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подтверждает, что органическое вещество может образовываться за счёт химической энергии, поддерживая круговороты элементов, необычные экосистемы и важные технологии, связанные с очисткой среды и биопроизводством.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2026-06-01T17:53:46Z</dcterms:created>
  <dcterms:modified xsi:type="dcterms:W3CDTF">2026-06-01T17:53:46Z</dcterms:modified>
</cp:coreProperties>
</file>