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афинском театре: где встречались мифы, праздник и город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праздник и жизнь Афин звучали на одной сцене.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афинянам был нужен театр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Афин театр был не только развлечением: он собирал город на праздниках, был посвящён Дионису и помогал говорить о чести, долге и справедливости через истории героев и смешные сценки.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Диониса у Акрополя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склон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располагался на южном склоне Акрополя, поэтому зрители видели и сцену, и величественный силуэт священного холма. Место было удобно для большого городского праздника.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 каменных рядов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места для зрителей поднимались вверх полукругом, словно ступени огромного амфитеатра. Такое расположение помогало всем хорошо видеть происходящее и слышать голоса актёров и хора.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Орхестра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находилась орхестра — круглая площадка, где выступал хор. Именно здесь звучали песни, движения и комментарии, которые связывали отдельные сцены в единое действие.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Скена позади орхестры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Позади орхестры стояла скена. В этом здании актёры переодевались, брали нужные предметы и выходили к зрителям, а сама постройка служила фоном для спектакля.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были устроены места для зрителей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ступени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сидели на каменных рядах, которые поднимались вверх по склону. Такое расположение открывало хороший обзор и позволяло разместить очень много людей.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Почётные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орхестре находились места для жрецов и важных граждан. Они подчёркивали особое значение театра как части общественной и религиозной жизни Афин.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аудитория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был рассчитан на тысячи посетителей, поэтому в праздничные дни здесь собирался почти весь город. Это делало представление общим событием для разных слоёв общества.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 под небом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театр был открытым пространством без крыши. Зрители видели сцену на фоне неба, а само место напоминало огромный общественный зал под открытым воздухом.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театральный праздник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на Великих Дионисиях и в театральных состязаниях.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Трагедия: серьезные истории о героях и выборе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Мифический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обращались к мифам и легендам, где герои попадали в тяжёлые обстоятельства. Зрители следили не только за событиями, но и за тем, как персонаж делает трудный выбор.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великих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известными трагиками были Эсхил, Софокл и Еврипид. Каждый из них по-своему показывал человека перед лицом судьбы, долга и ответственности.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трагедиях обсуждали гордость, справедливость, верность семье и полису. Поэтому спектакль становился не просто историей из мифа, а поводом задуматься о правильном поступке.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трагедии обычно заставлял зрителя переживать и размышлять. Ошибка героя, наказание или тяжёлый выбор помогали понять цену поступков и их последствия.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Комедия: смех над привычками и политикой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насмешка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комедия могла открыто шутить над известными людьми и неудачными решениями. Зрители смеялись, но при этом узнавали в сценах знакомую жизнь своего города.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Аристофан и сатира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прославился Аристофан. В его пьесах высмеивались война, несправедливость, мода и городские привычки, а смешные сцены нередко скрывали серьёзную мысль.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Выдуманные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часто строилась на невероятных событиях и неожиданных поворотах. Именно поэтому она была яркой, шумной и легко запоминалась зрителям разных возрастов.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 пользой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комедия вызывала смех, она не была пустой забавой. Через шутки афиняне обсуждали проблемы города и лучше понимали, что в нём нуждается в исправлении.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жанра афинской сцены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отличались основные жанры афинского театра по героям, настроению и цели.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учила размышлять, комедия — замечать недостатки, а сатирова драма завершала праздник легко и весело.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театре Древней Греции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Актеры, хор и маски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актёр — несколько ролей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афинской сцене играли только мужчины, и одному актёру часто приходилось менять персонажей прямо во время представления. Для этого он использовал разные маски и костюмы, чтобы зрители сразу понимали, кто перед ними.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как голос спектакля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обычно состоял примерно из 12–15 человек. Он пел, двигался по орхестре и помогал объяснять события, словно подсказывая зрителям, как понимать происходящее на сцене.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вместо лица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делали персонажей заметными даже с дальних рядов. По выражению маски можно было узнать возраст, настроение и характер героя, а также отличить царя, раба или бога.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театр собирал тысячи людей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огромной вместимости, театр объединял город на несколько дней подряд и превращал спектакли в главное событие афинского календаря.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мест и длительность праздника показывают: театр был рассчитан на массовое участие и имел большое общественное значение.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тексту об афинском театре; вместимость Театра Диониса — до 17 000 зрителей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помогало быстро переходить от одного персонажа к другому и делало действие понятным даже зрителям дальних рядов.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древнегреческом театре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актер мог исполнять несколько ролей, меняя маску и костюм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сцене и действию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Орхестра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театре выделили круглую площадку для хора. Здесь звучали песни, строились круги движения и разворачивалось главное общение между актерами и зрителями.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машины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спектаклях стали применять специальные устройства для эффектных появлений богов и неожиданных сцен. Они усиливали впечатление, но не отвлекали от слов и игры.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Скена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появилась скена — здание позади орхестры. В ней актеры переодевались, готовили выход и могли использовать простые декорации для обозначения места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 афинский театр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представление могло быть и обрядом, и уроком, и праздником для всего города.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большую долю занимала религиозная роль, но театр одновременно служил отдыху, воспитанию и общественному разговору.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функциях афинского театра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40575" y="258900"/>
            <a:ext cx="4941900" cy="10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афинского театра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940575" y="1577350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Эсхил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придал трагедии особую торжественность и сделал хор заметнее, чтобы через его слова сильнее звучали размышления о богах, справедливости и судьбе человека.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40575" y="225201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Софокл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пьесах герои становятся более сложными и живыми. Особое внимание он уделял выбору человека, который должен отвечать за свои поступки.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940575" y="2926681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Еврипид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чаще напоминают обычных людей с сомнениями и страхами. Поэтому его трагедии звучали ближе и понятнее зрителям афинского театра.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40575" y="360134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Аристофан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комедиограф смело шутил о войне, политике и городских привычках. За смешными сценами у него часто скрывалась острая насмешка над недостатками общества.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940575" y="427602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пьесы помогли закрепить жанры трагедии и комедии и показали, что театр может не только развлекать, но и заставлять задуматься.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Великие Дионисии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готовился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афиняне украшали город и собирались на большой праздник в честь Диониса. Для жителей это было событие, которое объединяло религию, музыку и ожидание спектаклей.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Шествие и жертва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открывали процессия и жертвоприношение. Так афиняне показывали уважение к богу и начинали торжество, связанное не только с театром, но и с общим городским порядком.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состязания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обрядов начинались выступления поэтов, актеров и хоров. Зрители несколько дней подряд смотрели трагедии и комедии, сравнивая мастерство участников.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жюри выбирало лучших, а победители получали венок и признание. Так праздник соединял веру, искусство и соревнование в одно целое.
</a:t>
            </a:r>
            <a:endParaRPr lang="en-US" sz="11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театрального состязания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 праздник постепенно переходил от обряда к спектаклям, а затем к судейству и награждению.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сочетал обряд, сценическое состязание и общественную оценку. Победа означала не только успех на сцене, но и признание всего города.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Великих Дионисий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зритель следил за сюжетом пьесы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афинской трагедии и комедии помогает понять, как строилось сценическое действие.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афинского театра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этапом традиция менялась, но сохраняла главное: живой разговор со зрителем через сцену, слово и игру актеров.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театр стал отправной точкой для более поздних театральных культур и до сих пор заметен в жанрах и способе разговора со зрителем.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театра Древней Греции и его влияние на последующие эпохи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связывает афинский театр и современный театр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 игра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тогда, и сейчас спектакль строится на актерской игре, движении и умении передать характер персонажа так, чтобы зритель поверил происходящему.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зал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существует только вместе со зрителями. Афиняне собирались большими группами, а современный зал по-прежнему создает общее переживание события.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 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помогает сразу понять, кто перед нами: правитель, слуга, герой или простак. Эта идея пришла из древнего театра и сохранилась до наших дней.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могут говорить о дружбе, справедливости, смелости и ошибках людей. Именно поэтому театр остается не только развлечением, но и поводом для размышления.
</a:t>
            </a:r>
            <a:endParaRPr lang="en-US" sz="11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театр — школа праздника и мысли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театр соединил религию, искусство и жизнь города. Он учил смотреть на мифы, смеяться над недостатками и думать о важных решениях человека и 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2026-06-02T02:58:40Z</dcterms:created>
  <dcterms:modified xsi:type="dcterms:W3CDTF">2026-06-02T02:58:40Z</dcterms:modified>
</cp:coreProperties>
</file>