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средневековой Европы
</a:t>
            </a:r>
            <a:pPr algn="l" indent="0" marL="0">
              <a:lnSpc>
                <a:spcPct val="90000"/>
              </a:lnSpc>
              <a:buNone/>
            </a:pPr>
            <a:r>
              <a:rPr lang="en-US" sz="207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XI–XIII веков вышла из эпохи тревог и стала богаче и сильнее
</a:t>
            </a:r>
            <a:endParaRPr lang="en-US" sz="2072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 веку набеги становились реже, дороги — безопаснее, а хозяйство — устойчивее. Более мягкий климат помогал получать лучшие урожаи, и это открыло путь к росту населения, торговли и новых поселений.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 X веку: от тревог к переменам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подъёма Европы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 обработки земли позволили получать больше хлеба с тех же участков. Когда урожая стало хватать не только на семью, появились запасы для обмена и продажи.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спроса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увеличивалось, а вместе с ним росла потребность в хлебе, одежде, инструментах и посуде. Это подталкивало крестьян и ремесленников производить больше товаров.
</a:t>
            </a:r>
            <a:endParaRPr lang="en-US" sz="117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продуктов начали чаще попадать на рынки и ярмарки. Так между областями Европы усиливались связи, а деньги постепенно становились важнее натурального обмена.
</a:t>
            </a:r>
            <a:endParaRPr lang="en-US" sz="117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Мирная обстановка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крупных набегов сделало жизнь спокойнее. Люди реже теряли имущество и урожай, поэтому могли чаще заселять новые земли, строить дома и расширять поля.
</a:t>
            </a:r>
            <a:endParaRPr lang="en-US" sz="11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 истории Средневековья; иллюстративные данные, XI–XIII века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усиливал спрос на пищу и изделия, поэтому сельское хозяйство и обмен развивались одновременно.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линии идут вверх: чем больше людей, тем сильнее развивается хозяйство и тем быстрее растут города.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 хозяйства в XI–XIII веках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Трёхполье и тяжёлый плуг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поля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Трёхполье делило землю на озимые, яровые и пар. Пока одна часть отдыхала, две другие приносили урожай, а почва успевала восстанавливаться.
</a:t>
            </a:r>
            <a:endParaRPr lang="en-US" sz="1051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Конская упряжь
</a:t>
            </a:r>
            <a:pPr algn="l" indent="0" marL="0">
              <a:lnSpc>
                <a:spcPct val="115000"/>
              </a:lnSpc>
              <a:buNone/>
            </a:pPr>
            <a:r>
              <a:rPr lang="en-US" sz="4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упряжь позволила использовать лошадей эффективнее, чем раньше. Они тянули плуг быстрее, а подковы защищали копыта на долгой и трудной пахоте.
</a:t>
            </a:r>
            <a:endParaRPr lang="en-US" sz="1004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плуг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Европе почва была влажной и плотной, поэтому лёгкие орудия работали плохо. Тяжёлый плуг глубже врезался в землю и переворачивал её лучше.
</a:t>
            </a:r>
            <a:endParaRPr lang="en-US" sz="1051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этих новшеств экономило время и силы крестьян. Землю обрабатывали быстрее, а урожайность постепенно росла, особенно там, где раньше земледелие было трудным.
</a:t>
            </a:r>
            <a:endParaRPr lang="en-US" sz="9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100" y="1394038"/>
            <a:ext cx="438979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новшества вместе повысили урожайность, сократили тяжёлый ручной труд и уменьшили риск голода.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по сельскому хозяйству Средневековья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новшества изменили повседневную работу крестьян и сделали земледелие продуктивнее.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сельскохозяйственные новшества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деревня и жизнь крестьян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1369450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земле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жили в деревнях и работали на полях. Земля была главным богатством, а успех семьи зависел от погоды, урожая и количества рабочих рук.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394247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денежные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деревня стала сильнее зависеть от денег. Это меняло привычный порядок: вместо полного натурального хозяйства всё чаще появлялся обмен через торговлю.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2212221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Повинности крестьян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отдавали часть продуктов или денег феодалу как оброк и несколько дней работали на его поле. Такие обязанности были обычной частью деревенской 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2750" y="3077344"/>
            <a:ext cx="77913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излишки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удачные годы хлеба и других продуктов становилось больше, чем нужно семье. Излишки можно было обменять или продать, особенно на ближайшем рынке.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город: новый центр жизни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возникали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часто появлялись там, где было удобно торговать и защищаться: у замков, монастырей, переправ, дорог и крупных рынков. Такое место сразу привлекало людей.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 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чаще расплачивались деньгами, чем продуктами. Поэтому торговля здесь развивалась быстрее, чем в деревне, а товары и услуги становились разнообразнее.
</a:t>
            </a:r>
            <a:endParaRPr lang="en-US" sz="954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 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городскими стенами жили купцы, ремесленники, подмастерья и ученики. У каждого была своя роль, а городская жизнь требовала навыков, труда и постоянного обмена.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уклад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отличался шумными площадями, лавками, мастерскими и тесными домами. Он становился местом, где люди зависели не только от земли, но и от умения работать.
</a:t>
            </a:r>
            <a:endParaRPr lang="en-US" sz="96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карта торговых связей Западной и Северной Европы; Средние века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этим направлениям двигались купцы, связывая разные части Европы и перевозив редкие и повседневные товары.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проходили важные пути торговли, быстрее росли города, склады и рынки, а обмен становился шире и регулярнее.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Европы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мастеров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одной профессии объединялись в цехи. Так им было легче защищать свои интересы, договариваться о правилах работы и сохранять заработок.
</a:t>
            </a:r>
            <a:endParaRPr lang="en-US" sz="1160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 следил, чтобы изделия были сделаны добротно и по установленным нормам. Это помогало покупателям доверять товарам и поддерживало репутацию мастеров.
</a:t>
            </a:r>
            <a:endParaRPr lang="en-US" sz="116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учеников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цехах молодых людей учили ремеслу постепенно: сначала они помогали мастеру, потом становились подмастерьями и только затем могли открыть собственное дело.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особенно развивались кузнечное дело, ткачество, кожевенное производство, изготовление оружия и украшений. Каждый цех отвечал за свою важную часть городской жизни.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цехи в городе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052896"/>
            <a:ext cx="4374900" cy="1396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подъёма Средневековой Европы: жизнь в деревне и городе в XI–XIII веках.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различались жизнь и занятия в деревне и городе в Средние века.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оставалась связанной с землёй и зависела от феодала, а город развивался быстрее благодаря деньгам, обмену и более самостоятельному управлению.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деревня: сравнение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следствия развития городов в XI–XIII веках: сельское хозяйство, торговля, ярмарки и безопасность дорог.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города через хозяйственный подъём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Европы с Востоком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сделали особенно важными перевозки через Восточное Средиземноморье. Итальянские города получили опыт дальних рейсов и стали посредниками между Востоком и западноевропейскими рынками.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морские пути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увидели ткани, специи и другие редкие товары, которые раньше попадали на Запад в меньшем количестве. Это усилило спрос на торговлю и сделало рынки разнообразнее.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товары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товарами в Европу приходили новые сведения о навигации, географии и восточной учёности. Они помогали купцам, путешественникам и образованным людям лучше понимать окружающий мир.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карты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заметную пользу получили Венеция, Генуя и другие торговые центры. Они перевозили грузы, брали плату за доставку и укрепляли своё богатство и влияние в Европе.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Выигрыш итальянских городов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обобщение по крестовым походам XI–XIII веков.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не только изменили торговлю, но и усилили контакты между Европой и Востоком, хотя цена этих связей была высокой.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 — расширение торговли и обмена знаниями, но вместе с ними пришли потери людей и рост взаимной вражды.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крестовых походов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Церковь, монастыри и школы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как хранилища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бережно переписывали книги, сохраняли древние тексты и передавали знания дальше. Благодаря монастырям многие рукописи не были утрачены в эпоху войн и перемен.
</a:t>
            </a:r>
            <a:endParaRPr lang="en-US" sz="1170" dirty="0"/>
          </a:p>
        </p:txBody>
      </p:sp>
      <p:sp>
        <p:nvSpPr>
          <p:cNvPr id="9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 в образовании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оставалась важнейшим центром духовной и умственной жизни. Она поддерживала школы, определяла содержание обучения и помогала распространять грамотность среди тех, кто готовился к службе.
</a:t>
            </a:r>
            <a:endParaRPr lang="en-US" sz="1011" dirty="0"/>
          </a:p>
        </p:txBody>
      </p:sp>
      <p:sp>
        <p:nvSpPr>
          <p:cNvPr id="10" name="Text 4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университетов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XII–XIII веках в Болонье, Париже и Оксфорде возникли университеты. Там учились будущие богословы, юристы, врачи и философы, а обучение становилось более систематическим.
</a:t>
            </a:r>
            <a:endParaRPr lang="en-US" sz="11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Романский храм: крепость веры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Романский храм кажется тяжёлым и строгим. Толстые стены, маленькие окна и полукруглые арки делают его похожим на каменную крепость. Такой вид хорошо передаёт ощущение надёжности и защиты, которое было важно для людей Средневековья.
</a:t>
            </a:r>
            <a:endParaRPr lang="en-US" sz="927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Готический собор: стремление к высоте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Готический собор выглядит легче и торжественнее. Высокие башни, стрельчатые арки и витражи наполняют его светом и цветом. Он словно тянется вверх, показывая богатство города и особое значение веры.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облика средневекового храма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стала более разнообразной: она служила и вере, и городам, и образованию, а также помогала сохранять память о времени и его ценностях.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культуре Европы XII–XIII веков.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этого времени развивалась в городах, монастырях и университетах и отражала новые потребности общества.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Европы XII–XIII веков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73492"/>
            <a:ext cx="185700" cy="165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012" y="3301950"/>
            <a:ext cx="185700" cy="148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усиливалась королевская власть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феодалов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постепенно ограничивали самостоятельность крупных феодалов и добивались их подчинения. Это помогало им сильнее контролировать страну и уменьшать раздробленность.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суд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укрепления власти монархи собирали налоги и создавали королевские суды. Так управление становилось более единым, а решения — более обязательными для подданных.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служилых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привлекали верных чиновников и воинов, которые зависели не от местных феодалов, а от самого правителя. Особенно заметно это проявилось во Франции и Англии.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хозяйственные изменения XI–XIII веков привели к росту городов, власти королей и культуры.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итоги подъёма Европы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подъём Средневековой Европы важен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XI–XIII веков сделал Европу более населённой, богатой и организованной. Он изменил деревню, город, власть, торговлю и культуру, подготовив почву для дальнейшего развития.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2026-06-02T06:25:18Z</dcterms:created>
  <dcterms:modified xsi:type="dcterms:W3CDTF">2026-06-02T06:25:18Z</dcterms:modified>
</cp:coreProperties>
</file>