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сказка — это история писателя с чудесами, героями и смыслом, важным для школьника.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сказка
</a:t>
            </a:r>
            <a:endParaRPr lang="en-US" sz="4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авторской сказки есть известный писатель, а у народной автора обычно не называют. Она часто узнаётся по индивидуальному стилю, оригинальному сюжету и финалу. Нередко в ней слышны чувства автора и эпоха, в которой он жил. Среди примеров — Андерсен, Пушкин, Бажов.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авторская сказка отличается от народной
</a:t>
            </a:r>
            <a:endParaRPr lang="en-US" sz="3034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сказка соединяет чудо и обычную жизнь: герой сталкивается с непохожими обстоятельствами и при этом действует как реальный человек. Часто на пути к цели его ждёт испытание и важное решение.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обычно есть волшебный предмет, помощник и препятствие. Эти детали не просто украшают историю — они направляют события и помогают показать, как меняются мысли и поступки героя к финалу.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вывод может быть прямым или скрытым в событиях. Язык автора бывает образным, живым, смешным или торжественным — так писатель подчёркивает замысел и настроение сказки.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авторской сказки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героя: страх, ошибка, неуверенность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нередко начинает с ошибки, сомнений или страха. Но в ходе событий он учится смелости и доброте: выбирает как поступить, а не только «что случится дальше». Для сюжета подходят лес, замок и дорога.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в мире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авторской сказки часто построен на контрастах: свет и тьма, правда и ложь, добро и зло. Такие противопоставления помогают быстро понять, где опасность, а где поддержка, и зачем героям нужны решения.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мир и главный герой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авторской сказки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переходов от проблемы героя к выводу и изменению личности.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93" y="1642900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74" y="3338023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авторской сказки и их роли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оказывается в трудной ситуации и ищет выход. Его задача — действовать не только по велению случая, но и по совести, чтобы прийти к правильному выбору.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может дать совет, подсказать верный шаг или поддержать героя волшебным предметом. Часто именно он помогает понять, что доброта — это тоже сила.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Противник мешает герою, создаёт конфликт и ставит условия, которые проверяют характер. Его действия обнажают слабости персонажа и заставляют сделать выбор честнее.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Мудрый персонаж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Мудрый персонаж объясняет, что такое добро, честность, верность и ответственность. Он помогает герою увидеть последствия поступков и сформулировать для себя нравственный смысл.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753051"/>
            <a:ext cx="3962400" cy="21851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в авторской сказке работают на сюжет: усиливают испытание, выделяют мысль и показывают борьбу смыслов.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элементы связаны с решениями героя, они не отвлекают, а помогают понять мораль через действия, а не через объяснения.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сказка как жанр (обобщение признаков).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элементы и их значение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и «личные» темы: как говорить правду, как просить прощения и как не предавать друзей. Через такие сюжеты легче обсуждать поступки.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темы, видно: чаще всего авторы показывают выбор героя и последствия для окружающих. Поэтому дружба, смелость и справедливость особенно понятны школьникам.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распределение по частоте мотивов в школьном чтении (качественное обобщение, без привязки к одному учебнику).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чаще всего бывают авторские сказки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сказка умеет «рисовать словами»: здесь встречаются эпитеты, сравнения и яркие описания. Часто они помогают почувствовать настроение сцены — спокойствие, тревогу или радость.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авторской сказки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 делают сказку узнаваемой и усиливают важную мысль. Диалоги, короткие реплики и смена интонации передают характер героя без лишних объяснений со стороны автора.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простые слова могут сочетаться с необычными образами. Точные детали (место, предмет, жест) создают атмосферу и подсказывают, как читатель должен понимать происходящее.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авторы сказок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Андерсен: доброта и стойкость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героя, который идёт навстречу трудностям, несмотря на боль и разочарование. В сказках Ганса Христиана Андерсена особенно заметны забота о слабых и вера в способность человека оставаться добрым. Для иллюстрации подойдут книга и тёплый свет вокруг персонажа.
</a:t>
            </a:r>
            <a:endParaRPr lang="en-US" sz="97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сказка как разговор и мечта
</a:t>
            </a:r>
            <a:pPr algn="l" indent="0" marL="0">
              <a:lnSpc>
                <a:spcPct val="115000"/>
              </a:lnSpc>
              <a:buNone/>
            </a:pPr>
            <a:r>
              <a:rPr lang="en-US" sz="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авторской манере Александра Сергеевича Пушкина сказочные события звучат как живая речь, а образный мир легко запоминается. Его произведения соединяют фантазию с ясными интонациями и ритмом. Уместны портрет автора и сказочные предметы рядом с книгой.
</a:t>
            </a:r>
            <a:endParaRPr lang="en-US" sz="989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Бажов: труд, мастерство и красота камня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Петрович Бажов создаёт сказочные истории по мотивам уральских преданий, где ценятся работа, умение и наблюдательность. Центральным становится образ мастера и особая «живая» красота камня. Для иллюстрации хорошо смотрятся книга, фактура камня и мотив мастерской.
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сказка развлекает, но её “волшебство” часто служит уроком: герой сталкивается с последствиями жадности, зависти, лени или трусости и платит за неверный выбор.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противоположной стороне — честность, трудолюбие, сострадание и верность: благодаря этим качествам персонаж находит выход, заслуживает доверие и в финале приходит к добру.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может быть прямой фразой рассказчика или звучать незаметно: через поступки героев, их отношения и итоговую развязку, которая объясняет, что важно в жизни и почему.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смысл и мораль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идеи к сюжету: как сочинить авторскую сказку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создания сказки: тема → герой → волшебный мир → конфликт → финал с выводом.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886317"/>
            <a:ext cx="4094100" cy="17761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помогает проследить путь героя: от первой трудности — к испытаниям, выбору и финальному решению. Так легче понять, чему сказка учит и как работает смысл.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части связаны логично, читатель видит развитие характера героя: трудность превращается в урок, а финал объясняет мораль через действия.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построения авторской сказки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сказки и что в них происходит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208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320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начинающего автора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слабеет, если не возникает трудности или спорного момента. Читателю нужен выбор или препятствие: именно они заставляют героя думать, действовать и расти вместе с сюжетом.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развязка появляется без подготовки, у читателя пропадает ощущение справедливости. Финал должен вырастать из решений героя и результатов испытаний, иначе мораль окажется “приклеенной” к тексту.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похожи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персонажи отличаются только внешне, а по характеру одинаковы, история теряет напряжение. Проработай каждому роль: кто поддерживает, кто мешает, кто помогает понять истину.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объяснений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Неясная мораль и длинные описания отвлекают от главного. Держи ритм: сокращай лишнее, показывай смысл через поступки и разговоры, а не только через рассуждения автора.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Запоминаемость усиливается, когда признаки не просто перечислены, а “связаны проводами”: герой влияет на конфликт, язык поддерживает настроение, а финал закрепляет вывод.
</a:t>
            </a:r>
            <a:endParaRPr lang="en-US" sz="1101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сильные источники эмоции — конфликт и финал: они задают напряжение и завершённость. Герой удерживает внимание, поэтому его поступки должны быть последовательными.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оценка по качественным признакам запоминающейся сказки (методические критерии)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сказку запоминающейся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сказка легко связывается со школой и школьными отношениями: дружбой в классе, правилами честности, экологией и даже выбором в сети между удобством и правдой.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элементы помогают по-новому взглянуть на привычные вещи: современный школьник может оказаться в мире “по правилам чудес”, а книгу, телефон и тетрадь можно превратить в часть приключения.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сказка и современная жизнь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сказка развивает воображение и речь, учит замечать причины и последствия поступков. Ребёнку легче обсуждать события, когда ясно, кто герой, что он чувствует и почему так поступает.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помогают осознать, как страх, одиночество, надежда и дружба переплетаются в жизни ребёнка. Читатель узнаёт знакомые чувства и видит способы справляться с ними.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часто показывает: даже небольшой и не самый сильный герой может изменить ситуацию. Достаточно действовать смело и честно, чтобы запустить добрые перемены и повести других за собой.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авторская сказка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замысла к готовой сказке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написания: идеи → выбор героя → мир → испытания → трудный момент → финал с проверкой.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отмечай повторяющиеся образы, необычные слова и “подсказки” автора. Они часто подводят к главной мысли и готовят поворот в сюжете.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имеют поступки героя: что он выбирает, кого слушает, как ведёт себя в трудную минуту. Через действия раскрываются характер и моральные правила.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 на отношение автора к персонажам и на место, где появляется чудо. Когда оно возникает “не случайно”, читатель начинает понимать скрытый вывод.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ищи ответ на вопрос: что изменилось после испытаний? Если сюжет логичен, мораль проявляется в развязке, а сказка запоминается благодаря связям между событиями.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внимательно читать авторскую сказку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сказка соединяет фантазию и жизненный смысл, поэтому она близка детям разных поколений. Она учит отличать добро от зла, замечать последствия поступков и ценить красоту языка.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авторская сказка важна для школьника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2026-05-12T20:52:10Z</dcterms:created>
  <dcterms:modified xsi:type="dcterms:W3CDTF">2026-05-12T20:52:10Z</dcterms:modified>
</cp:coreProperties>
</file>