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состав населения и этнорелигиозные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религий, людей и конфликтов: как связаны территория, вера и общество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религия важна для географии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влияет на расселение, традиции и исторический путь территорий. Её распространение объясняют миграции, колонизация, торговля, войны и миссионерская деятельность. Поэтому карта религий помогает понять различия между регионами и причины напряжённости в многонациональных государствах.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религии мира и численность их последователей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религия мира объединяет около 2,3 миллиарда человек. Наибольшая концентрация христиан наблюдается в Европе, Северной и Южной Америке, а также в отдельных странах Африки и Океании.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занимает второе место и насчитывает примерно 2,0 миллиарда последователей. Его основные центры сосредоточены в Северной Африке, на Ближнем Востоке, в Западной, Центральной и Южной Азии.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объединяет около 1,2 миллиарда человек и наиболее тесно связан с Южной Азией. Главные центры этой религии находятся в Индии и Непале, где она глубоко связана с культурой и традициями.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 иудаизм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насчитывает примерно 520 миллионов последователей, а иудаизм — около 15 миллионов. Эти религии распространены неравномерно и часто формируют заметные культурные общины далеко за пределами исторических очагов.
</a:t>
            </a:r>
            <a:endParaRPr lang="en-US" sz="1172" dirty="0"/>
          </a:p>
        </p:txBody>
      </p:sp>
      <p:sp>
        <p:nvSpPr>
          <p:cNvPr id="16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группы и нерелигиозные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мировых религий, важны традиционные верования, сикхизм, даосизм, конфуцианство и нерелигиозные люди. В ряде регионов, особенно в Восточной Азии и части Европы, доля нерелигиозного населения остаётся значительной.
</a:t>
            </a:r>
            <a:endParaRPr lang="en-US" sz="11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религии по численности последователей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только масштаб крупнейших религий, но и заметную роль нерелигиозного населения в отдельных регионах 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и ислам доминируют по численности, однако религиозная карта мира остаётся регионально неоднородной.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Pew Research Center, 2010; оценки долей мирового населения по религиям.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мировых религий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особенно широко распространено в Европе, обеих Америках, на юге Африки и в части Океании. Здесь религия исторически связана с колонизацией, миссионерством и формированием национальных культур.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и буддизм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Индуизм сосредоточен главным образом в Индии и Непале, а буддизм — в странах Восточной и Юго-Восточной Азии. Эти религии создают устойчивые культурные ландшафты и собственные традиции расселения.
</a:t>
            </a:r>
            <a:endParaRPr lang="en-US" sz="1147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Исламские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преобладает в Северной Африке, на Ближнем Востоке, в Центральной, Западной и Южной Азии. Его распространение сформировали ранняя экспансия, торговые пути и роль религиозных центров.
</a:t>
            </a:r>
            <a:endParaRPr lang="en-US" sz="1186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религии сосуществуют в пределах одного государства или даже города. Такие смешанные зоны особенно важны для географии, потому что именно здесь чаще возникают диалог, адаптация и напряжённость.
</a:t>
            </a:r>
            <a:endParaRPr lang="en-US" sz="112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00" y="1481440"/>
            <a:ext cx="432900" cy="34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237" y="1462200"/>
            <a:ext cx="432900" cy="38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81440"/>
            <a:ext cx="432900" cy="346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8590" y="3099450"/>
            <a:ext cx="432900" cy="346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Этничность и религия как взаимосвязанные признаки населения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происхождения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Этничность объединяет людей через происхождение, язык, культурные традиции и историческую память. Она формирует чувство принадлежности к определённой общности и помогает сохранять преемственность поколений.
</a:t>
            </a:r>
            <a:endParaRPr lang="en-US" sz="1192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как идентичность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задаёт верования, обряды и нормы поведения, а иногда становится частью этнической самобытности. В таких случаях она влияет не только на духовную жизнь, но и на общественные связи.
</a:t>
            </a:r>
            <a:endParaRPr lang="en-US" sz="1226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Переплетение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этничность и религия настолько тесно связаны, что их трудно разделить. Тогда религиозная принадлежность поддерживает историческую память и усиливает внутреннее единство группы.
</a:t>
            </a:r>
            <a:endParaRPr lang="en-US" sz="1182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Этнорелигиозные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Армяне, евреи, сикхи, друзы и езиды — примеры общин, где религия и этническая идентичность взаимно укрепляют друг друга. Для них особенно важны традиции, общинная солидарность и сохранение наследия.
</a:t>
            </a:r>
            <a:endParaRPr lang="en-US" sz="1229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напряжённости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Конфликтность возрастает, когда религиозные различия совпадают с территориальными спорами, социальным неравенством и политической борьбой. В таких условиях вера может стать символом противостояния, а не только личным выбором.
</a:t>
            </a:r>
            <a:endParaRPr lang="en-US" sz="112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10759"/>
            <a:ext cx="4176900" cy="1904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этнорелигиозных групп мира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общины помогают увидеть, как религия поддерживает историческую память, самоидентификацию и связь с диаспорой.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общин религия часто сохраняет историческую память и усиливает чувство единства, особенно в диаспоре и в условиях миграции.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справочным сведениям о расселении этнорелигиозных групп.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этнорелигиозных конфликтов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во 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группа получает больше политического влияния, чем другие, растёт чувство несправедливости. Это особенно опасно в многонациональных странах, где меньшинства опасаются потери прав и представительства.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Дискриминация меньшинств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свободы вероисповедания, языка или участия в общественной жизни усиливает недоверие. Дискриминация часто превращает религиозные различия в устойчивую линию противостояния.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вода, рабочие места и контроль над важными территориями могут становиться предметом спора между общинами. Тогда религиозная принадлежность лишь усиливает уже существующую конкуренцию.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обиды, насильственная ассимиляция и пропаганда вражды сохраняются в коллективной памяти и передаются дальше. Такие воспоминания делают любое новое столкновение особенно болезненным и быстро политизируются.
</a:t>
            </a:r>
            <a:endParaRPr lang="en-US" sz="1184" dirty="0"/>
          </a:p>
        </p:txBody>
      </p:sp>
      <p:sp>
        <p:nvSpPr>
          <p:cNvPr id="15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 внешнее вмешательство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государств, экономические потрясения, выборы и изменение границ повышают риск конфликта. Вмешательство внешних сил нередко усиливает напряжённость и мешает мирному урегулированию.
</a:t>
            </a:r>
            <a:endParaRPr lang="en-US" sz="11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этнорелигиозного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различия в идентичности при неблагоприятных условиях переходят в насилие, а меры защиты — в снижение риска.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Раздел, изменивший судьбы миллионов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1947 году раздел Британской Индии создал два новых государства — Индию и Пакистан. Границы были проведены быстро, а люди часто оказывались по разные стороны линии, не успев ни подготовиться, ни понять, где теперь их дом.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переселения и трагедии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индуистов, мусульман и сикхов отправились в путь в поисках безопасности и общинной поддержки. Переселение сопровождалось насилием, потерей имущества и огромными человеческими страданиями, которые до сих пор остаются частью исторической памяти региона.
</a:t>
            </a:r>
            <a:endParaRPr lang="en-US" sz="1165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Кашмир как источник напряжённости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Кашмире стал одним из главных факторов соперничества между Индией и Пакистаном. Эта территория имеет не только стратегическое значение, но и символическую нагрузку, поэтому конфликт вокруг неё сохраняет особую остроту.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Пакистан: последствия раздела Британской Индии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Балканы: религия, этничность и распад Югославии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1991–1992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Югославии усилились политические разногласия, а этнические и религиозные различия стали использоваться для мобилизации населения и оправдания конфронтации.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1990-х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Балканах религия нередко совпадала с национальной идентичностью: православие, католицизм и ислам стали важными маркерами принадлежности для разных народов региона.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1990-х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Косовский кризис показал, что религиозные и национальные противоречия могут перерастать в длительное противостояние, затрагивая соседние государства и международные организации.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1992–1995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Боснии и Герцеговине вооружённый конфликт сопровождался осадами городов, этническими чистками и массовыми перемещениями людей, что резко изменило демографию территории.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этнорелигиозных конфликтов для населения и территорий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прекращения боевых действий последствия сохраняются годами: возвращение беженцев, восстановление городов и примирение общин требуют больших ресурсов и времени.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тяжёлые последствия связаны не только с жертвами, но и с долговременным разрушением социальной ткани и территориальной стабильности.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для визуализации; по материалам ООН и UNHCR о гуманитарных последствиях конфликтов, 2022–2024
</a:t>
            </a:r>
            <a:endParaRPr lang="en-US" sz="10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100 000+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были убиты или стали жертвами массового насилия в Руанде за несколько месяцев 1994 года.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оценка показывает, как быстро этнорелигиозная ненависть может перерасти в катастрофу общенационального масштаба.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материалы международных трибуналов по Руанде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повышенного риска этнорелигиозных конфликтов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конфликтность усиливается там, где религиозные различия совпадают со слабостью институтов и острыми территориальными спорами.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выше в регионах, где нерешённые политические вопросы соединяются с религиозной и этнической поляризацией.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региональным конфликтам на основе материалов ООН и международных исследований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и права в снижении напряжённости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перед законом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права граждан не зависят от веры и происхождения, снижается почва для дискриминации, а конфликты реже переходят в открытую конфронтацию между общинами.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меньшинств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Независимый суд, свобода совести и гарантии для меньшинств позволяют решать споры правовым путём, а не через давление, страх или ответное насилие.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Светские институты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Светский характер государства помогает отделять управление страной от религиозных предпочтений и снижает риск того, что одна группа получит привилегии за счёт другой.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Представительство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разных общин в органах власти, автономия территорий и языковые права создают ощущение справедливости и уменьшают опасения быть исключёнными из принятия решений.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согласования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Квоты, переговорные площадки и совместные комиссии особенно важны в многонациональных странах, где доверие строится постепенно и требует постоянной поддержки государства.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предотвращать этнорелигиозные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мер, снижающих риск эскалации, основана на раннем выявлении напряжённости, диалоге общин и защите прав.
</a:t>
            </a:r>
            <a:endParaRPr lang="en-US" sz="2602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 интернет в распространении конфликта и диалога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 слухов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усиливают эффект первого сообщения: фейки, слухи и вырванные из контекста кадры мгновенно формируют эмоциональную реакцию и могут подогревать враждебность.
</a:t>
            </a:r>
            <a:endParaRPr lang="en-US" sz="1050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солидарности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 же цифровые платформы помогают быстро собирать помощь, координировать межрелигиозные инициативы и распространять сообщения о взаимной поддержке и примирении.
</a:t>
            </a:r>
            <a:endParaRPr lang="en-US" sz="1129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вражды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Публикации с оскорблениями, обобщениями и призывами к исключению другой группы нормализуют агрессию и делают дискриминацию более приемлемой для части аудитории.
</a:t>
            </a:r>
            <a:endParaRPr lang="en-US" sz="1192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Ответственная коммуникация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фактов, осторожная подача новостей и цифровая грамотность снижают риск манипуляций, поэтому медиасреда может работать и на конфликт, и на мирный диалог.
</a:t>
            </a:r>
            <a:endParaRPr lang="en-US" sz="11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религий в современных городах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конфессий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городе могут находиться храмы разных религий, а повседневное пространство формируется не только религиозными зданиями, но и привычками их прихожан.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уважения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Толерантность проявляется в уважении к праздникам, одежде, пищевым запретам и ритуалам, что помогает сохранять мирное сосуществование в плотной городской среде.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урбанизация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 населения из разных стран и регионов делает города более разнообразными, а религиозная карта кварталов часто меняется вместе с новыми волнами переселения.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для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разнообразие не обязательно ведёт к конфликту: при грамотной городской политике оно становится источником культурного богатства, диалога и взаимного обогащения.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снижающие межрелигиозную напряжённость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наибольший эффект даёт не отдельная мера, а сочетание правовой защиты, справедливого распределения ресурсов и регулярного диалога между общинами.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конфликтов строится системно: образование, институты и доверие работают вместе, а не по отдельности.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для учебной визуализации; обобщение по материалам ЮНЕСКО и ООН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не равно конфликт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 мира отражает многообразие культур, а конфликты возникают лишь тогда, когда различия сочетаются с неравенством, дискриминацией и политической борьбой.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2026-06-02T23:54:35Z</dcterms:created>
  <dcterms:modified xsi:type="dcterms:W3CDTF">2026-06-02T23:54:35Z</dcterms:modified>
</cp:coreProperties>
</file>