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375" y="177425"/>
            <a:ext cx="5731500" cy="22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литература и искусство, спорт в СССР 1960–1980-х годов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1753225" y="3753600"/>
            <a:ext cx="7206300" cy="11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больших достижений и скрытых противоречий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1960–1980-е годы унаследовали импульс «оттепели», но постепенно вошли в эпоху замедления и кризиса. На этом фоне особенно заметными стали наука, культура и спорт — сферы, где СССР стремился доказать силу своей модели и одновременно искал ответы на общественные вопросы.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Позднесоветская эпоха: время роста и напряжения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как фактор престижа и модернизации СССР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опиралась на крупные программы, Академию наук и сеть отраслевых НИИ. Такая система концентрировала ресурсы, позволяла решать стратегические задачи и связывала исследования с нуждами обороны, промышленности и космоса.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масштаб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имели космонавтика, ядерная физика, материаловедение и автоматизация производства. Эти области считались наиболее перспективными, потому что напрямую влияли на технологическое развитие страны и её оборонную мощь.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Приоритетные направления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учёных представлялись как доказательство эффективности социалистической системы. Успехи в исследованиях использовались в пропаганде, укрепляли международный авторитет СССР и формировали образ державы будущего.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идеология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высоком уровне фундаментальной школы советская наука сталкивалась с бюрократией и неравномерным внедрением разработок. Разрыв между исследованием и массовым производством особенно заметно проявлялся в гражданских отраслях.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эпохи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советской космической программы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советской космонавтики: Ю. Гагарин (1961), В. Терешкова (1963), А. Леонов (1965), «Салют-1» (1971), «Мир» (1986).
</a:t>
            </a:r>
            <a:endParaRPr lang="en-US" sz="606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пилотируемых полётов советская космонавтика быстро перешла к длительным орбитальным миссиям и сложным станциям.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разовые успехи, а последовательное усложнение космической программы СССР.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919" y="1147325"/>
            <a:ext cx="2834213" cy="2305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8195" y="1147100"/>
            <a:ext cx="2833359" cy="231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Гагарин: человек, с которого началась новая эпоха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полёт человека в космос сделал Гагарина символом научного триумфа СССР. Его встречали как героя страны и мира, а его образ быстро вошёл в плакаты, газеты, марки и школьную память нескольких поколений.
</a:t>
            </a:r>
            <a:endParaRPr lang="en-US" sz="102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Валентина Терешкова: прорыв и общественный отклик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Терешковой стал важным событием не только для космонавтики, но и для представлений о месте женщины в науке и государстве. Её образ объединял технический прогресс, личную выдержку и идею гражданского служения.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Леонов: шаг в открытое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Леонова в открытый космос стал демонстрацией смелости и высокого уровня подготовки советских экипажей. Этот эпизод часто показывали в хронике и на встречах с молодёжью как пример профессионального риска и дисциплины.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Космонавты как лица советского прорыва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2550" y="1576525"/>
            <a:ext cx="4179899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достижения советской науки 1960–1980-х годов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направления определяли научный авторитет СССР и где сосредоточивались самые заметные результаты.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наука сохраняла мощный фундаментальный уровень, но не всегда быстро превращала разработки в массовые технологии.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направлений советской науки 1960–1980-х годов по историческим материалам и учебной историографии.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«шестидесятников» и нравственный поиск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1960-х годов говорила о личной ответственности и моральном выборе прямо и эмоционально. Поэзия и проза становились способом обсуждать не только человека, но и нравственные основания самой эпохи.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как тема времени
</a:t>
            </a:r>
            <a:endParaRPr lang="en-US" sz="1277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Евтушенко, Вознесенский, Ахмадулина и Рождественский вывели на первый план живую публичную речь, обращённую к современнику. Их стихи соединяли личное переживание с общественным нервом и легко откликались молодёжи.
</a:t>
            </a:r>
            <a:endParaRPr lang="en-US" sz="1092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интонация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Распутина, Астафьева и Трифонова судьба отдельного героя раскрывалась через память, вину, выбор и утраты. Такая проза показывала, как большая история входит в повседневную жизнь и меняет человека.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о человеке в истории
</a:t>
            </a:r>
            <a:endParaRPr lang="en-US" sz="1211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авторы не разрушали традицию, а расширяли её, требуя от читателя внутренней работы. Именно поэтому литература шестидесятников стала школой ответственности, а не только средством художественного впечатления.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культурная чувствительность
</a:t>
            </a:r>
            <a:endParaRPr lang="en-US" sz="93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и поэзия между официальностью и внутренней свободой
</a:t>
            </a:r>
            <a:endParaRPr lang="en-US" sz="2592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1970–1980-е годы писатели всё чаще обращались к памяти о войне, судьбе поколения и цене прожитой истории. Эти мотивы связывали личный опыт автора с коллективным представлением о прошлом страны.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свобода автора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официальных ограничениях писатели искали точный язык для сложных тем. Это усиливало значение подтекста, символа и психологической детали, превращая литературу в пространство негромкого, но упорного сопротивления шаблону.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как трибуна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«Новый мир» и «Юность» оставались важнейшими площадками литературной жизни. Через них проходили новые произведения, а вместе с ними — споры о правде, цензуре, вкусе и границах допустимого.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проза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деревни помогала говорить об утрате корней, распаде уклада и переменах в образе жизни. Через судьбу села литература ставила вопрос о том, что происходит с нравственной основой общества.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позднесоветской литературы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тематическое распределение по материалам позднесоветской прозы и поэзии, отражённым в школьном курсе литературы.
</a:t>
            </a:r>
            <a:endParaRPr lang="en-US" sz="568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позднего СССР объединяли личное и историческое: писатели говорили не только о прошлом, но и о будущем общества.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центр литературной памяти — война; рядом с ним вырастают тревога о нравственном выборе и судьбе традиционного мира.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794" y="1225603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419" y="3638866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4850" y="3645496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4675" y="2447589"/>
            <a:ext cx="267900" cy="267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Кинематограф как главное массовое искусство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в СССР оставалось самым массовым искусством: его смотрели семьями, обсуждали на работе и в школе. Популярные комедии и драмы становились частью общего культурного языка.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для всей страны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Тарковский вывел советский экран к глубокому размышлению о памяти, вере и ответственности человека. Его фильмы требовали внимательного зрителя и задавали высокую планку художественного поиска.
</a:t>
            </a:r>
            <a:endParaRPr lang="en-US" sz="909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Тарковский и философское кино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Шукшин обращался к характеру обычного человека, его достоинству, растерянности и внутренней силе. Его герои казались простыми, но именно через них раскрывались нравственные конфликты эпохи.
</a:t>
            </a:r>
            <a:endParaRPr lang="en-US" sz="888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и судьба человека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фильмах 1960–1980-х годов возникал вопрос о том, как сохранить личное достоинство в условиях давления среды. Эта тема делала советское кино не только зрелищным, но и общественно значимым.
</a:t>
            </a:r>
            <a:endParaRPr lang="en-US" sz="937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система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Эльдар Рязанов, Георгий Данелия и Леонид Гайдай создавали фильмы, в которых ирония соединялась с узнаваемыми жизненными ситуациями. Благодаря этому кино говорило о современности без прямой назидательности.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повседневности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914" y="1244425"/>
            <a:ext cx="2691371" cy="213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6314" y="1244425"/>
            <a:ext cx="2691371" cy="213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художественные языки в изобразительном искусстве
</a:t>
            </a:r>
            <a:endParaRPr lang="en-US" sz="2592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Монументальность и «суровый стиль»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официальной живописи сохранялся пафос труда, подвига и коллективной энергии, но язык стал строже и сдержаннее. Работы Таира Салахова и Виктора Попкова передавали напряжение эпохи через крупную форму, лаконичный цвет и выразительные лица без внешней декоративности.
</a:t>
            </a:r>
            <a:endParaRPr lang="en-US" sz="989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Неофициальное искусство и поиск языка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Кабаков и Эрик Булатов расширяли границы допустимого, соединяя текст, образ и иронию. Их работы рождались в мастерских, на квартирных показах и неофициальных выставках, где искусство становилось формой свободного размышления о времени и обществе.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новая тема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всё чаще обращались к современному городу, его улицам, дворам и промышленным пространствам. Эти образы помогали показать повседневную жизнь позднего СССР без парадности, но с вниманием к человеку, который живёт среди машин, домов и рекламы.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возникала культурная новизна в 1960–1980-е годы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изменений в позднесоветской культуре: от общественного запроса к новым художественным формам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эстрада и сценическое искусство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Дмитрия Шостаковича и Георгия Свиридова поддерживало высокий уровень советской академической музыки. Их произведения соединяли сложность формы, историческую память и глубокий эмоциональный строй.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Академическая школа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Александра Пахмутова создавала мелодии, которые быстро становились частью массовой культуры. Песни Владимира Высоцкого и Булата Окуджавы звучали более камерно и личностно, но отражали важные вопросы времени.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культура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 стала пространством честного разговора о выборе, дружбе, войне и внутренней свободе. Её сила заключалась не в официальной торжественности, а в доверительном обращении к слушателю.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интонация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балет оставался одной из самых узнаваемых форм искусства за рубежом. Большой и Мариинский театры символизировали дисциплину, мастерство и репутацию страны, способной задавать мировые стандарты сцены.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как культурный бренд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 часть государственной политики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основа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 СССР развивался как часть воспитания гражданина. Детско-юношеские школы, секции при предприятиях и комплекс ГТО создавали широкую базу, из которой вырастали будущие чемпионы.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поддержка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ведомственных клубов и централизованной подготовки помогала отбирать талантливых спортсменов и обеспечивать им условия для тренировок. Спортивный результат рассматривался как показатель силы всей страны.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соперничество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на Олимпиадах и чемпионатах мира имели не только спортивный, но и политический смысл. Каждый успех подтверждал высокий уровень советской школы и усиливал престиж государства на мировой арене.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Лидирующие виды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заметных результатов СССР добивался в хоккее, гимнастике, фигурном катании, лёгкой атлетике и шахматах. В этих дисциплинах регулярно появлялись спортсмены, чьи имена знала вся страна.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достижения СССР по основным видам спорта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советского спорта 1960–1980-х годов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сопоставляет направления, в которых советская школа была наиболее заметна на мировой арене, и показывает устойчивость результата на протяжении десятилетий.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СССР имело системный характер: успехи обеспечивались не единичными звёздами, а развитой спортивной инфраструктурой и государственной поддержкой.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8195" y="1147100"/>
            <a:ext cx="2833359" cy="231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8020" y="1147100"/>
            <a:ext cx="2833359" cy="231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и атмосфера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Талисман Миша стал одним из самых узнаваемых образов Олимпиады. Он смягчал официальный характер события и придавал ему человеческое, почти домашнее лицо, запомнившееся миллионам зрителей.
</a:t>
            </a:r>
            <a:endParaRPr lang="en-US" sz="1131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 спортивная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Олимпиаде в столице появились новые арены, обновлённые стадионы и выразительная спортивная архитектура. Церемония открытия показала масштаб подготовки, сочетая торжественность, музыку, символику и тщательно выстроенную режиссуру.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 политический фон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стали демонстрацией организационных возможностей СССР и одновременно прошли в условиях международного бойкота ряда стран. Это придало Олимпиаде двойственный смысл: спортивный успех соседствовал с политическим напряжением.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Олимпиада 1980 года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218" y="1340425"/>
            <a:ext cx="527356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личности науки, культуры и спорта эпохи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СССР 1960–1980-х годов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отдельные фигуры становились символами достижений целых сфер советской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Личности эпохи не просто добивались успеха, а формировали общую культурную память и образ страны в глазах общества.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 неформальная культура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1960-е: рамки допуска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Публикации, репертуар и выставки проходили строгий отбор. Официальная культура оставалась доминирующей, но именно в этот период усилился интерес к более прямому и личному высказыванию.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1970-е: параллельная среда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Самиздат, квартирные чтения и неофициальные выставки создали альтернативное культурное пространство. Здесь обсуждали тексты и идеи, которые не проходили через официальные каналы.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1980-е: накопление напряжения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контролем и творческим поиском стал особенно заметным. Неформальная культура сохраняла острые темы и подготавливала изменения, которые проявятся позже, в период перестройки.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эффект науки, искусства и спорта для СССР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взаимное усиление научных, культурных и спортивных достижений в позднем СССР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1960–1980-е годы СССР достиг заметных успехов в науке, культуре и спорте, но одновременно жил в условиях жёсткого контроля. Именно это сочетание силы и противоречий определило лицо позднесоветской эпохи.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достижений и ограничений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2026-06-01T06:42:51Z</dcterms:created>
  <dcterms:modified xsi:type="dcterms:W3CDTF">2026-06-01T06:42:51Z</dcterms:modified>
</cp:coreProperties>
</file>