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 сдвигает фигуру целиком по одному вектору и сохраняет форму.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перенос: существование, единственность и сонаправленность
</a:t>
            </a:r>
            <a:endParaRPr lang="en-US" sz="2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 параллельный перенос и зачем его изучают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можно увидеть в клетчатой тетради, орнаментах, плитке и чертежах. На координатной плоскости это сдвиг точки на фиксированное число клеток вправо/влево и вверх/вниз. В 7 классе важно понимать вектор и одинаковое направление без поворота и отражения.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 — это преобразование, при котором каждая точка фигуры переходит в точку, полученную сдвигом на один и тот же вектор. Поэтому фигура «уезжает» без поворота и отражения.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параллельного переноса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точка A переходит в A′, то вектор AA′ задаёт перенос. Он имеет одинаковую длину и одно и то же направление для любых точек исходной фигуры, а значит сдвиг везде одинаковый.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фигура сохраняет свою форму и размер: меняется только положение на плоскости. Все углы и отрезки остаются теми же по величине, потому что движение задаётся одним вектором.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3060000"/>
            <a:ext cx="44277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точки сдвигаются на эту пару чисел по горизонтали и вертикали.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5220000" y="3060000"/>
            <a:ext cx="3653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перенос задан вектором (a; b), то точка (x; y) переходит в (x + a; y + b). Одна и та же формула работает для любой точки плоскости.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270000"/>
            <a:ext cx="8603700" cy="21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(a; b)
</a:t>
            </a:r>
            <a:endParaRPr lang="en-US" sz="10000" dirty="0"/>
          </a:p>
        </p:txBody>
      </p:sp>
      <p:sp>
        <p:nvSpPr>
          <p:cNvPr id="7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270050" y="4653075"/>
            <a:ext cx="44277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координатного описания параллельного переноса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построить образ фигуры при параллельном переносе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построения опирается на один и тот же вектор для всех точек.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плоскости из любой точки можно отложить отрезок нужной длины и в нужном направлении. Значит, для любого вектора можно найти, куда попадёт точка после сдвига.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параллельный перенос существует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вектор задан, образ получается не «в абстракции», а через конкретное построение: от точки откладывают отрезок, равный вектору. Так можно сдвинуть точку на плоскости.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Следовательно, перенос применим к любой фигуре: треугольнику, отрезку, многоугольнику и окружности. Каждая точка фигуры имеет своё новое положение по тому же вектору.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7452" y="180897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построении достаточно мысленно «приложить» вектор к начальной точке: получим строго один результат. Здесь важны и длина, и направление вектора, а не только параллельность прямых.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результат переноса единственный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737327" y="17933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известны вектор переноса и исходная точка, её образ определяется одной-единственной точкой. Точка не может оказаться сразу в двух местах при одном и том же сдвиге.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737327" y="34097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образ каждой вершины задан однозначно, а вместе с ними однозначно получается и вся фигура. Один и тот же перенос даёт только один возможный результат.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708578"/>
            <a:ext cx="3287100" cy="134384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Свойства, которые сохраняются при переносе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не искажает фигуру: сохраняются её ключевые характеристики, меняется только расположение.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сохраняются длины, углы, параллельность и направление, перенос относится к движениям и не искажает фигуру.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геометрии (движения плоскости)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3060937"/>
            <a:ext cx="4022400" cy="20858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5244" y="3060937"/>
            <a:ext cx="4022400" cy="20858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Сонаправленные полупрямые: как их увидеть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50" y="1991000"/>
            <a:ext cx="401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луча с одинаковыми «стрелками»
</a:t>
            </a:r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Сонаправленные полупрямые лежат на одной прямой или на параллельных прямых и смотрят в одну сторону. У них совпадает направление движения: от начала луча к точкам на луче. Поэтому стрелки на рисунках выглядят одинаково ориентированными.
</a:t>
            </a:r>
            <a:endParaRPr lang="en-US" sz="1241" dirty="0"/>
          </a:p>
        </p:txBody>
      </p:sp>
      <p:sp>
        <p:nvSpPr>
          <p:cNvPr id="8" name="Text 3"/>
          <p:cNvSpPr txBox="1"/>
          <p:nvPr/>
        </p:nvSpPr>
        <p:spPr>
          <a:xfrm>
            <a:off x="4856895" y="2005129"/>
            <a:ext cx="40188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можно сказать «смотрят одинаково»
</a:t>
            </a:r>
            <a:pPr algn="l" indent="0" marL="0">
              <a:lnSpc>
                <a:spcPct val="100000"/>
              </a:lnSpc>
              <a:buNone/>
            </a:pPr>
            <a:r>
              <a:rPr lang="en-US" sz="12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лучи обозначены так, что OA и OB направлены одинаково, то это сонаправленные полупрямые. А записи AB и CD тоже подходят, когда лучи параллельны и смотрят в одну сторону. Главный ориентир — именно направление, а не просто параллельность линий.
</a:t>
            </a:r>
            <a:endParaRPr lang="en-US" sz="122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Сонаправленные полупрямые — это такие лучи, которые можно совместить параллельным переносом без поворота. Тогда их начальные точки перейдут друг в друга, а луч «ляжет» точно так же.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сонаправленности полупрямых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лучи лежат на разных параллельных прямых, но направлены в одну сторону, они тоже сонаправлены. То есть взгляд на направление остаётся одинаковым, даже при разных линиях основания.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важна не только параллельность прямых, но и сохранение направления. Если вы переносите один луч на другой, стрелки должны совпасть по ориентации.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же направления противоположные, то сонаправленности нет. В таком случае один луч «уходит» в одну сторону, а другой — в противоположную, даже если прямые параллельны.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1815600"/>
            <a:ext cx="67320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6900" y="3629850"/>
            <a:ext cx="67320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Противоположно направленные полупрямые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207420" y="1809000"/>
            <a:ext cx="3455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прямая — разные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оба луча лежат на одной и той же прямой, но направлены в разные стороны, то направления противоположны. В примерe лучи OA и OC от точки O могут «смотреть» в противоположные направления.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1207420" y="3623250"/>
            <a:ext cx="3455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 ≠ одинаковое 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случай показывает: только то, что прямые параллельны, ещё не значит, что лучи сонаправлены. Для сонаправленности важно, куда именно идёт движение от начала луча к его точкам.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вектор переноса у разных точек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всех трёх точек выбран один и тот же сдвиг: x увеличивается на 3, а y увеличивается на 3. Поэтому образы получаются ровно в одинаковой «относительной позиции» к исходным точкам.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одно и то же число добавляется к координатам каждой точки, вектор переноса одинаков. Значит, при одном и том же переносе фигура целиком сдвигается без искажений.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 описания задачи (перенос вектором (3;3)); дата: не указана.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0125" y="1624291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соответствующие стороны: у исходной фигуры и у образа должны совпадать длины, а у соответствующих углов — величины. При переносе размеры не меняются, как и форма каждой части фигуры.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проверить, что фигура получена переносом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3118" y="2526467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соединяющие отрезки между соответствующими вершинами: они должны быть равны и идти параллельно друг другу. Это означает, что каждая вершина сдвинулась одинаково по направлению и на одну длину.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33118" y="3428636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Убедитесь, что порядок вершин сохраняется: при переносе фигура не «переворачивается» и не поворачивается. Если же углы поменяли ориентацию или изменился порядок, значит было другое преобразование.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33128" y="4248925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Сделайте общий вывод: если сохраняются длины, углы и направление сдвига, фигура получена переносом. Если есть поворот или отражение, то признаки движения нарушаются и перенос уже не подходит.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3300" y="2495260"/>
            <a:ext cx="5170500" cy="14066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точек на координатной плоскости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каждой точки используется один и тот же вектор переноса (4;−3). Поэтому к x прибавляется 4, а к y вычитается 3, и получаются координаты образов.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после переноса получаются по одной формуле для всех точек. Это подтверждает: перенос задаётся одним вектором и одинаково действует на всю фигуру.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 описания задачи; дата: не указана.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задан вектор переноса и известна хотя бы одна исходная точка, то её образ получается однозначно: точка сдвигается ровно в одном направлении и на одну и ту же длину вектора.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Единственность образа фигуры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нахождения одного образа остальные вершины сдвигаются так же, потому что к каждой точке применяется тот же вектор. Поэтому «вторая попытка» не требуется: результат фиксирован.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Следовательно, одна и та же фигура при одном и том же переносе не может иметь два разных изображения. Единственность связана с тем, что каждой точке соответствует ровно одна точка-образ.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определить, сонаправлены ли лучи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положение относительно прямых и затем сравниваем направления от начала луча к точкам.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параллельный перенос путают с поворотом или отражением: при переносе фигура только сдвигается, а не меняет ориентацию. Если меняется «направление рисунка», это уже другое преобразование.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изучении переноса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заданиях с координатами неправильно учитывают знаки чисел: например, при отрицательном сдвиге меняется направление движения по оси. Из-за этого образы получаются в неверных местах.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считать все параллельные полупрямые сонаправленными. На самом деле важны не только параллельные прямые, но и то, куда смотрит луч от начала к точкам.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проверке переноса сравнивают лишь положение точек, забывая о направлении сдвига. Однако для переноса нужно, чтобы совпадали длины, углы и направление «соединений» соответствующих вершин.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538" y="1165912"/>
            <a:ext cx="4293900" cy="2348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3500" y="1165912"/>
            <a:ext cx="4293900" cy="2348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4696" y="3695825"/>
            <a:ext cx="29277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Узор, который «съехал» на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тетради и повторяющиеся узоры на плитке состоят из элементов, сдвинутых одинаково на одно и то же расстояние. Если представить, что узор можно «переложить» вправо или вверх, получится образ без изменения формы детали.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762900" y="3695825"/>
            <a:ext cx="29277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 чертеже строят новую фигуру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чертежах перенос помогает получить вторую фигуру из первой: задают вектор и переносят каждую вершину. Так строят одинаковые элементы орнамента или геометрические пары, сохраняя длины сторон и величины углов.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40800" y="464025"/>
            <a:ext cx="8062200" cy="52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 в жизни и в учебных чертежах
</a:t>
            </a:r>
            <a:endParaRPr lang="en-US" sz="2316" dirty="0"/>
          </a:p>
        </p:txBody>
      </p:sp>
      <p:sp>
        <p:nvSpPr>
          <p:cNvPr id="10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сохраняет параллельный перенос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сдвига — главный ориентир: перенос не поворачивает фигуру и не «переворачивает» её. Поэтому все точки расходятся в одном и том же направлении по заданному вектору.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 все четыре блока имеют равный «вес» в смысле свойств, фигура остаётся той же по форме и размеру. Это подтверждает, что перенос — движение без искажений.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 параллельного переноса из учебного материала; дата: не указана.
</a:t>
            </a:r>
            <a:endParaRPr lang="en-US" sz="68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по вектору: существует и получается единственно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 существует для любой точки и любой фигуры: каждому вектору соответствует новый образ точки. Результат единственный — у каждой точки ровно один образ, а вся фигура сдвигается одинаково. Сонаправленные полупрямые помогают различать направление сдвига и не путать его с просто параллельным положением.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2026-05-12T01:30:46Z</dcterms:created>
  <dcterms:modified xsi:type="dcterms:W3CDTF">2026-05-12T01:30:46Z</dcterms:modified>
</cp:coreProperties>
</file>