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республика: как управляли Римом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Рим стал республикой и превратился в державу?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царей к республике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изгнания Тарквиния Гордого римляне отказались от царской власти. Они решили, что государством должны управлять несколько избранных людей на короткий срок, чтобы никто не стал слишком сильным.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Патриции и плебеи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40425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знать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Патриции происходили из старых римских родов и долгое время занимали самые важные должности. Их влияние в политике и суде было особенно велико.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158143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граждан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Плебеи составляли основную массу свободных римлян: это были земледельцы, ремесленники и торговцы. Они тоже служили государству, но не имели таких же прав, как знать.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5860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права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патрициями и плебеями долго шла борьба. Плебеи добивались защиты от произвола, участия в управлении и права знать законы, по которым живёт город.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593578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трибуны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защищать простых граждан, появились народные трибуны. Они могли остановить несправедливое решение и стали важным голосом плебеев в римской политике.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7311297" y="2069775"/>
            <a:ext cx="13836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равенство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плебеи получили больше прав, а различия между группами стали меньше. Это помогло Риму избежать раскола и укрепить государство изнутри.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была устроена власть в Риме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разные органы и должности делили управление в республике.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400529"/>
            <a:ext cx="4534800" cy="203399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 магистратах Римской республики, учебный исторический обзор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должности Римской республики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должности показывают, как римляне старались не отдавать всю власть одному человеку.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была разделена между несколькими должностями, а короткий срок службы ограничивал личное влияние каждого чиновника.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 площади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Форуме рано начинался шумный день: сюда приходили торговцы, покупатели и граждане, которые спешили узнать новости. Между колоннами и храмами звучали голоса, а рядом обсуждали городские дела и важные решения.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и выступления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 же проходили судебные заседания и публичные речи. Ораторы убеждали толпу, сенаторы спорили, а люди слушали, кому доверить власть и как решить очередной городской вопрос.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сердце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Форум объединял политику, религию и повседневную жизнь. Храмы напоминали о богах, здания власти — о законах, а открытое пространство площади делало Рим местом постоянного общения и движения.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Римском форуме
</a:t>
            </a:r>
            <a:endParaRPr lang="en-US" sz="1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22"/>
            <a:ext cx="9144000" cy="20538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XII таблиц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450 года до н. э. римляне впервые записали законы на двенадцати таблицах. Так правила перестали передаваться только устно и стали известны многим гражданам.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Записанные законы помогали людям лучше понимать, как решаются споры о долгах, семье, собственности и суде. Это уменьшало путаницу и делало порядок более предсказуемым.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произвола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законы стали общими и видимыми, богатым людям стало труднее решать дела по своему усмотрению. Граждане получили больше защиты перед судом.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 праву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XII таблиц стали важной основой римского права. Они показали, что государство должно опираться не только на власть, но и на чёткие правила.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Римской республики и её завоеваний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Рим расширял свои владения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этап расширял не только границы, но и влияние Рима на торговлю, армию и политику в Средиземноморье.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шёл от ближайших земель к дальним регионам: победы в войнах превращали Рим из города в огромную державу.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3173" y="412511"/>
            <a:ext cx="1889335" cy="431847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206" y="2361825"/>
            <a:ext cx="286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армия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3686061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Легион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единицей римского войска был легион. Он делился на более мелкие части, что делало армию удобной для боя, перестроений и длительных походов.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403775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солдаты подчинялись строгим правилам и тренировались не только сражаться, но и действовать вместе. Это помогало армии сохранять порядок даже в трудных условиях.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686061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Граждане-воины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Воинами становились граждане Рима, поэтому служба в армии считалась обязанностью перед государством. Военная служба укрепляла связь человека с республикой.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03776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труд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Солдаты строили лагеря, дороги и крепости. Благодаря этому армия не только побеждала врагов, но и помогала Риму удерживать завоёванные территории.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1422496"/>
            <a:ext cx="4102500" cy="2339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7275" y="1421767"/>
            <a:ext cx="4112100" cy="23411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6917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через Альпы
</a:t>
            </a:r>
            <a:pPr algn="l" indent="0" marL="0">
              <a:lnSpc>
                <a:spcPct val="130039"/>
              </a:lnSpc>
              <a:buNone/>
            </a:pPr>
            <a:r>
              <a:rPr lang="en-US" sz="1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Ганнибал вошёл в историю как полководец, который повёл карфагенское войско через Альпы. Это был невероятно трудный путь, и римляне долго не могли забыть, что враг оказался так близко к их городу.
</a:t>
            </a:r>
            <a:endParaRPr lang="en-US" sz="1378" dirty="0"/>
          </a:p>
        </p:txBody>
      </p:sp>
      <p:sp>
        <p:nvSpPr>
          <p:cNvPr id="9" name="Text 2"/>
          <p:cNvSpPr txBox="1"/>
          <p:nvPr/>
        </p:nvSpPr>
        <p:spPr>
          <a:xfrm>
            <a:off x="492902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Рима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Пуническая война длилась много лет и стала тяжёлым испытанием для Рима. Однако римляне выдержали удар, сумели переломить ход войны и в 201 году до н. э. одержали победу.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Ганнибал и Вторая Пуническая война
</a:t>
            </a:r>
            <a:endParaRPr lang="en-US" sz="1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школьного курса истории Древнего Рима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начался кризис республики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Завоевания усилили богатство верхушки, но для многих граждан они означали потерю земли и политического влияния.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вырос из сочетания социальных и политических проблем, которые сделали римское общество всё более конфликтным.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 Гракхи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9775" y="183182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 век до н. э.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Тиберий и Гай Гракхи выросли в знатной семье, но выступили в защиту простых граждан, которым не хватало земли и прав.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415950" y="1832600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Гибель и последствия
</a:t>
            </a:r>
            <a:pPr algn="l" indent="0" marL="0">
              <a:lnSpc>
                <a:spcPct val="13004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Гракха погибли в политической борьбе. Их судьба показала, что споры в Риме перешли в жестокое противостояние.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1750" y="368977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 сопротивление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 предлагали ограничить захват общественных земель богатыми людьми. Их поддерживали плебеи, однако многие сенаторы и землевладельцы были против.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завоеваний к гражданским войнам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военные успехи, неравенство и борьба за власть постепенно разрушили республиканский порядок.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206" y="929640"/>
            <a:ext cx="2867100" cy="3528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Юлий Цезарь и конец республики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3894976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в войне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в гражданской войне Цезарь сосредоточил в своих руках огромную власть. Его авторитет уже не зависел от обычных республиканских правил и должностей.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672737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Пожизненная 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Цезарь был назначен пожизненным диктатором. Это означало, что его власть стала почти неограниченной, а прежняя система кратких выборных сроков потеряла значение.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94976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упорядочил календарь, занялся управлением государством и пытался решать долговые проблемы. Эти меры помогали навести порядок, но усиливали личную власть Цезаря.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72737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Убийство и итог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44 году до н. э. Цезаря убили заговорщики, надеясь спасти республику. Однако страна уже была втянута в новые столкновения, и старый порядок не восстановился.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римлян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44734" y="1553200"/>
            <a:ext cx="1383675" cy="101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4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римлян трудились на полях, в мастерских, лавках или служили в армии. Жизнь зависела от сезона, достатка семьи и положения человека в обществе.
</a:t>
            </a:r>
            <a:endParaRPr lang="en-US" sz="1056" dirty="0"/>
          </a:p>
        </p:txBody>
      </p:sp>
      <p:sp>
        <p:nvSpPr>
          <p:cNvPr id="11" name="Text 3"/>
          <p:cNvSpPr txBox="1"/>
          <p:nvPr/>
        </p:nvSpPr>
        <p:spPr>
          <a:xfrm>
            <a:off x="2162448" y="1553200"/>
            <a:ext cx="1383675" cy="101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деревня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жили в сельских домах и занимались земледелием, другие — в городах, где было больше шума, торговли и общественных встреч.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80162" y="1553200"/>
            <a:ext cx="1383675" cy="101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4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ходили на рынки, в бани и на форум. Там они узнавали новости, обсуждали дела и встречались с соседями и знакомыми.
</a:t>
            </a:r>
            <a:endParaRPr lang="en-US" sz="1159" dirty="0"/>
          </a:p>
        </p:txBody>
      </p:sp>
      <p:sp>
        <p:nvSpPr>
          <p:cNvPr id="13" name="Text 5"/>
          <p:cNvSpPr txBox="1"/>
          <p:nvPr/>
        </p:nvSpPr>
        <p:spPr>
          <a:xfrm>
            <a:off x="5597876" y="1553200"/>
            <a:ext cx="1383675" cy="101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быт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богатых и бедных сильно отличались, но у большинства комнат было немного, а мебель и посуда были простыми и практичными.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7315591" y="1553200"/>
            <a:ext cx="1383675" cy="1018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внешний вид
</a:t>
            </a:r>
            <a:pPr algn="l" indent="0" marL="0">
              <a:lnSpc>
                <a:spcPct val="100000"/>
              </a:lnSpc>
              <a:buNone/>
            </a:pPr>
            <a:r>
              <a:rPr lang="en-US" sz="4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показывала достаток семьи и занятие человека. Простые римляне носили более скромную одежду, чем состоятельные граждане.
</a:t>
            </a:r>
            <a:endParaRPr lang="en-US" sz="115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367404"/>
            <a:ext cx="4813500" cy="277484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и империя: в чём разница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школьного курса истории Древнего Рима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изменилось устройство власти в Риме.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республике власть распределялась между многими людьми, а в империи она постепенно сосредоточилась у одного правителя.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школьного курса истории Древнего Рима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республика пала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нарастал не из-за одной причины, а из-за цепочки проблем, которые подпитывали друг друга и разрушали доверие к законам.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личная сила и война стали важнее правил, республика перестала удерживать огромную державу.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206" y="2361825"/>
            <a:ext cx="286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3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Римской республики
</a:t>
            </a:r>
            <a:endParaRPr lang="en-US" sz="1837" dirty="0"/>
          </a:p>
        </p:txBody>
      </p:sp>
      <p:sp>
        <p:nvSpPr>
          <p:cNvPr id="8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3719750" y="881705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Выборная 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показал, что важные должности могут занимать разные люди по очереди. Эта идея позже стала основой для многих государств.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948224" y="881705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для всех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законов и их публичность помогли сделать правила понятнее. Это уменьшало произвол и учило граждан подчиняться общим нормам.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719750" y="2798260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полномочий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республике власть не находилась у одного человека. Разные должности следили друг за другом и не давали одному правителю стать слишком сильным.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48224" y="2798260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в 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право и названия должностей сохранились в культуре и языке. Опыт республики до сих пор изучают как пример устройства государства.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900" y="292325"/>
            <a:ext cx="8163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Римской республики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76100" y="1479525"/>
            <a:ext cx="5529900" cy="55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509 год до н. э.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изгнания царей в Риме установилась республика. Власть стали делить между выборными должностными лицами и Сенатом.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876100" y="2203225"/>
            <a:ext cx="5529900" cy="55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450 года до н. э.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Законы XII таблиц. Их записали, чтобы правила были известны всем гражданам и не зависели только от памяти судей.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42450" y="3642175"/>
            <a:ext cx="5529900" cy="55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133 год до н. э.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Выступления братьев Гракхов показали, насколько острыми стали споры о земле, правах бедных и власти богатых.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76100" y="2925425"/>
            <a:ext cx="5529900" cy="55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264–146 годы до н. э.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Пунические войны сделали Рим сильнейшим государством западного Средиземноморья. После победы он получил новые земли и огромное влияние.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876100" y="4362625"/>
            <a:ext cx="5496300" cy="55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год до н. э.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Убийство Юлия Цезаря стало одним из последних событий республиканской эпохи. После этого кризис только усилился.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Римской республике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республика учит, что сильное государство держится на законах, разделении власти и уважении к гражданам. Когда растут неравенство и личная власть, порядок становится очень хрупким.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2026-06-02T02:37:00Z</dcterms:created>
  <dcterms:modified xsi:type="dcterms:W3CDTF">2026-06-02T02:37:00Z</dcterms:modified>
</cp:coreProperties>
</file>