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как организм получает кислород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воздух превращается в энергию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необходимо каждому человеку
</a:t>
            </a:r>
            <a:endParaRPr lang="en-US" sz="240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нуждается в кислороде, чтобы работать и получать энергию. Поэтому дыхание — не просто движение грудной клетки, а постоянная поддержка мозга, сердца и мышц, которая особенно важна при нагрузке.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носовой полости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покрыта слизистой оболочкой. Она задерживает пыль и микробы, а также помогает защищать нижние отделы дыхательных путей от вредных частиц.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Согревание и увлажнение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нос, воздух становится теплее и влажнее. Это важно, потому что подготовленный воздух меньше раздражает дыхательные пути и легче поступает в легкие.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перегородка и носовые ходы направляют воздух по нужному пути. Благодаря этому дыхание становится более организованным, а поток воздуха — равномерным.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носовой полости находятся обонятельные рецепторы. Они позволяют человеку различать запахи и связывают дыхание не только с жизненно важной функцией, но и с восприятием окружающего мира.
</a:t>
            </a:r>
            <a:endParaRPr lang="en-US" sz="13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и голосовые связки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участок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расположена между глоткой и трахеей, поэтому через нее проходит поток воздуха на пути к легким. Одновременно она помогает защитить дыхательные пути, когда человек глотает пищу или воду, не позволяя им попасть не туда.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гортани находятся голосовые связки. Когда воздух проходит через них, связки колеблются и создают звук, который затем превращается в речь. Именно поэтому дыхание и голосообразование тесно связаны между собой.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голос у детей выше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гортань меньше по размерам, чем у взрослых. Из-за этого голосовые связки тоже короче и тоньше, поэтому детский голос обычно звучит выше и звонче. На этом примере хорошо видно, как строение органа влияет на его работу.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 организме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воздух проходит через дыхательные пути к месту газообмена.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 бронхи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трубка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напоминает прочную трубку с хрящевыми полукольцами. Они не позволяют ей спадаться во время дыхания и сохраняют свободный проход воздуха к легким.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два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трахеи делится на два главных бронха. Один направляет воздух в правое легкое, другой — в левое, обеспечивая распределение потока.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трахеи и бронхов покрыты слизью. Она удерживает пыль и микробы, чтобы они не проникали глубже в дыхательную систему.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ресничек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реснички продвигают слизь наружу, к горлу. Так дыхательные пути постепенно очищаются от частиц, попавших вместе с воздухом.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 плевра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легких — две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легкое больше и состоит из трех долей, а левое — из двух. Слева часть места занимает сердце, поэтому строение легких немного отличается. Это показывает, как органы в теле подстраиваются друг под друга.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оболочка для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покрыты плеврой — очень тонкой оболочкой, которая уменьшает трение при вдохе и выдохе. Благодаря этому легкие свободно движутся вместе с грудной клеткой и не повреждаются при каждом дыхательном движении.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из условия задания: покой 12–20, ходьба 20–24, быстрый бег 30–40+ вдохов в минуту.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частота дыхания при нагрузке
</a:t>
            </a:r>
            <a:endParaRPr lang="en-US" sz="239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пробежка заметно увеличивает потребность организма в кислороде.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движение, тем чаще дыхание: организм быстрее снабжает мышцы кислородом и выводит углекислый газ.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63" y="1500373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 — место газообмена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пузырьки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 в легких очень много, поэтому их поверхность огромна. Это позволяет организму быстро обмениваться газами даже при обычном спокойном дыхании.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тонкие стенки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альвеол настолько тонкие, что кислород и углекислый газ легко проходят через них. Именно поэтому газообмен происходит быстро и эффективно.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капилляров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альвеол проходит густая сеть капилляров. Кислород переходит в кровь, а углекислый газ выходит из крови в воздух, который затем выдыхается.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отдела дыхательной системы есть своя важная работа, и только вместе они обеспечивают дыхание.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презентации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дыхательной системы
</a:t>
            </a:r>
            <a:endParaRPr lang="en-US" sz="259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дыхание зависит не от одного органа, а от согласованной работы нескольких отделов.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вдоха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вдохе диафрагма сокращается и опускается вниз, а грудная клетка расширяется. Из-за увеличения объема давление в легких становится ниже, и воздух входит через дыхательные пути.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выдохе диафрагма расслабляется и поднимается. Объем грудной клетки уменьшается, давление в легких возрастает, и воздух выходит наружу вместе с углекислым газом.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упругости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Легочная ткань эластична, поэтому после вдоха легкие стремятся вернуться к исходному объему. Эта упругость делает дыхательные движения плавными и помогает им происходить непрерывно.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вдох и выдох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дыхания и кровообращения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кислород поступает из воздуха в кровь и затем используется клетками организма.
</a:t>
            </a:r>
            <a:endParaRPr lang="en-US" sz="10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нормальному дыханию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 дым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раздражает слизистую оболочку дыхательных путей и ухудшает работу ресничек. Из-за этого пыль и микробы задерживаются дольше, а дыхание становится менее свободным.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Пыльный и загрязненный воздух попадает в нос и бронхи вместе с мелкими частицами. Они вызывают раздражение, кашель и ощущение сухости, особенно если человек долго находится в таком помещении.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и аллергия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простуде и аллергии слизистая отекает, нос закладывает, а бронхи сужаются. Воздуху становится труднее проходить, поэтому появляется кашель, хрипы и чувство нехватки воздуха.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дыхательные пути уже, чем у взрослых, поэтому даже небольшой отек заметно мешает дыханию. Из-за этого кашель и одышка могут возникать быстрее и 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учебному материалу темы «Дыхательная система»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кашля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помогает очищать дыхательные пути, но его источник бывает разным. Поэтому важно замечать сопутствующие признаки: насморк, свистящее дыхание, аллергию или внезапное начало.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кашель чаще связан с защитной реакцией организма, а не с одной конкретной болезнью.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74" y="1260940"/>
            <a:ext cx="421108" cy="421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015587"/>
            <a:ext cx="479700" cy="38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578" y="2772945"/>
            <a:ext cx="479700" cy="38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874" y="3511645"/>
            <a:ext cx="421108" cy="4211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0" y="4269011"/>
            <a:ext cx="473746" cy="42110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заболевания дыхательной системы
</a:t>
            </a:r>
            <a:endParaRPr lang="en-US" sz="2540" dirty="0"/>
          </a:p>
        </p:txBody>
      </p:sp>
      <p:sp>
        <p:nvSpPr>
          <p:cNvPr id="11" name="Text 2"/>
          <p:cNvSpPr txBox="1"/>
          <p:nvPr/>
        </p:nvSpPr>
        <p:spPr>
          <a:xfrm>
            <a:off x="849210" y="1160163"/>
            <a:ext cx="4456500" cy="57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начинается с заложенности носа, чихания и выделений. Хотя насморк часто кажется легким, он мешает свободно дышать и может перейти в более выраженное воспаление.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818440" y="189613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Ангина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ангине воспаляется горло, становится больно глотать, может повышаться температура. Это заболевание нередко сопровождается слабостью и ухудшением общего самочувствия.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849210" y="2653496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бронхите воспаляются бронхи, поэтому появляется кашель, иногда с мокротой, и чувство тяжести в груди. Дышать становится труднее, особенно при движении и разговоре.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849210" y="3410867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поражает ткань легких и считается серьезным заболеванием. Для нее характерны высокая температура, кашель, слабость и одышка, поэтому нужна помощь врача.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864823" y="4168230"/>
            <a:ext cx="4456500" cy="599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астме бронхи становятся очень чувствительными и могут резко сужаться. Тогда возникают приступы затрудненного дыхания, свист и кашель, особенно при контакте с раздражителем.
</a:t>
            </a:r>
            <a:endParaRPr lang="en-US" sz="10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заметить, когда дыхание идет нормально, а когда нужны внимание взрослых и осмотр врача.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«Дыхательная система»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здорового и затрудненного дыхания
</a:t>
            </a:r>
            <a:endParaRPr lang="en-US" sz="2253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Синюшность кожи, свистящее дыхание и выраженная одышка — опасные признаки, которые нельзя оставлять без внимания.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дыхательную систему здоровой
</a:t>
            </a:r>
            <a:endParaRPr lang="en-US" sz="217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прогулки, проветривание комнаты и поддержание чистоты уменьшают количество пыли и улучшают качество воздуха. Это помогает дыхательным путям работать легче и спокойнее.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ходьба и спорт тренируют дыхание, потому что организму приходится чаще снабжать мышцы кислородом. Постепенно дыхательная система становится более выносливой.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раздражителей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избегать табачного дыма, мыть руки и не трогать лицо грязными руками. Так меньше шансов занести микробы и раздражить слизистую оболочку дыхательных путей.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носовое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питье помогает не допустить слишком густой слизи, а дыхание носом лучше очищает, согревает и увлажняет воздух. Это делает вдох более безопасным и комфортным.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дыхании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 мы дышим за день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человек отдыхает, его дыхание не останавливается ни на минуту. За сутки получается примерно 20 тысяч дыхательных движений. Это показывает, насколько постоянно дыхательная система работает для всего организма.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с огромной площадью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легких находятся миллионы альвеол, и каждая из них участвует в газообмене. Если сложить их поверхность вместе, получится площадь, сравнимая с большим теннисным кортом. Именно поэтому легкие так эффективно забирают кислород.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чихание такое сильное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Чихание помогает быстро удалить из носа пыль, слизь и микробы. Воздух при этом выходит очень резко и с большой скоростью, поэтому организм как будто включает короткий, но мощный «очистительный» механизм.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особенно зависят от дыхания: кровеносная и мышечная.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и мышцам, и органам, поэтому дыхание сразу отражается на самочувствии, выносливости и скорости восстановления после нагрузки.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«Дыхательная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дыхательная система так важна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кислородом, удаляет углекислый газ и участвует в образовании голоса. Ее работа зависит от согласованности всех отделов, поэтому здоровые привычки особенно важны.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2026-06-01T09:55:09Z</dcterms:created>
  <dcterms:modified xsi:type="dcterms:W3CDTF">2026-06-01T09:55:09Z</dcterms:modified>
</cp:coreProperties>
</file>