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состав и строение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её строение и функции в живых организмах.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о клетках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в растительных тканях. В XIX веке ученые Шлейден и Шванн сформулировали клеточную теорию, утверждающую универсальность клетки для всех живых существ.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просты по структуре, не имеют ядра, их ДНК свободно плавает в цитоплазме, пример — бактерии.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сложнее, содержат оформленное ядро и множество мембранных органоидов, характерны для растений, животных и грибов.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специализированные органоиды, выполняющие разнообразные функции, что обеспечивает их большую биологическую сложность и разнообразие.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клеток в природе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обычно имеют длину от 1 до 100 микрометров, что зависит от вида и функции. Микроскопические размеры позволяют эффективно обмениваться веществами с окружающей средой.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эритроцитов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кровяные клетки имеют округлую, слегка уплощённую форму, что увеличивает площадь поверхности и облегчает транспорт кислорода.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нервных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43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вытянуты с длинными отростками — аксонами и дендритами, что позволяет им передавать электрические сигналы на большие расстояния внутри организма.
</a:t>
            </a:r>
            <a:endParaRPr lang="en-US" sz="104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клеток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функции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липидный слой формирует прочный, но гибкий барьер, отделяющий внутреннее содержимое клетки от внешней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мембраны обеспечивают транспорт веществ, рецепцию сигналов и ферментативную активность.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Полупроницаемость мембраны позволяет избирательно пропускать воду, ионы и питательные вещества внутрь клетки.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защищает клетку от вредных воздействий и участвует в межклеточном взаимодействии и коммуникации.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33" y="1804000"/>
            <a:ext cx="271425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компонент цитоплазмы, растворитель для биохимических реакций и среда обмена веществ.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ионы регулируют электролитный баланс и участвуют в химических процессах клетки.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ферменты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Катализируют реакции, обеспечивают структуру и регулируют жизненные функции клетки.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её состав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сохраняет и хранит всю наследственную информацию в виде молекул ДНК, управляющих синтезом белков и функциями клетки.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ядра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Окружено двойной мембраной с порами, обеспечивающими обмен веществ. Внутри находится ядрышко, ответственное за сборку рибосом.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АТФ – основной источник энергии, используя кислород и питательные вещества.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варьируется от нескольких сотен до тысяч в зависимости от активности клетки, особенно много в мышечных тканях.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собственной ДНК и двумя мембранами: гладкой внешней и внутренней с гребнями для увеличения площади.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клетке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запасают воду, питательные вещества и участвуют в выведении отходов, выполняя важные функции в растительных клетках.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средней школы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клеточной вакуоли у растений может занимать большую часть клетки, способствуя поддержанию тургора.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4657" y="2043977"/>
            <a:ext cx="2708137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эукариот и их функции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органоидов в растительных и животных клетках и их основные функции.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эукариотические клетки имеют ядро и митохондрии; крупные вакуоли характерны только для растительных клеток.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средней школы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синтез белка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это микроскопические структуры, отвечающие за сборку белков из аминокислот согласно генетической инструкции, хранящейся в ДНК клетки.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состоят из рибосомной РНК и белковых компонентов, могут свободно плавать в цитоплазме либо прикрепляться к шероховатой эндоплазматической сети, присутствуют во всех клетках — прокариотах и эукариотах.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 эндоплазматическая сеть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подразделяется на шероховатую, покрытую рибосомами и участвующую в синтезе белков, и гладкую, где происходит выработка липидов и углеводов.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переносит вновь созданные белки к другим частям клетки или наружу, обеспечивая их правильную обработку и транспорт.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получает и модифицирует вещества из эндоплазматической сети, затем упаковывает и сортирует их для доставки к конечным точкам внутри или вне клетки.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работают вместе, поддерживая обмен веществ и синтез важных молекул, тем самым обеспечивая жизнедеятельность клетки.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микроэлементы, хотя и составляют малую часть, играют ключевую роль в функционировании клеточных процессов и поддержании структуры.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клетки приходится на четыре элемента, что подчеркивает их фундаментальное значение для биологических молекул и жизненных функций.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диаграмма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у растений
</a:t>
            </a:r>
            <a:endParaRPr lang="en-US" sz="2883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сформирована главным образом из целлюлозы, придающей жесткость и защиту растительной клетке от механических повреждений и патогенов.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сохраняет форму клетки и помогает контролировать поступление воды, предотвращая её избыток, что важно для поддержания тургора и правильного функционирования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и их роль в клетке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захватывают солнечный свет и преобразуют его в энергию в процессе фотосинтеза, что обеспечивает растение питательными веществами.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отвечают за окраску растений, придавая листьям и плодам желтый, красный или оранжевый цвет, важный для привлечения опылителей и распространения семян.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выполняют функцию хранения веществ, таких как крахмал, обеспечивая резерв питания для клеточных процессов и развития растения в неблагоприятных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через клеточную мембрану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и механизмы обмена веществ между клеткой и окружающей средой
</a:t>
            </a:r>
            <a:endParaRPr lang="en-US" sz="27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растительных и животных клеток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прочную клеточную стенку из целлюлозы, обеспечивающую форму и защиту, тогда как животные клетки её не имеют.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присутствует большая центральная вакуоль для хранения воды и поддержания тургора, в то время как у животных вакуоли гораздо меньше или отсутствуют.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Пластиды, включая хлоропласты, характерны только для растений и обеспечивают фотосинтез и пигментацию, а лизосомы и центриоли чаще встречаются в животных клетках.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структурные особенности отражают адаптацию клеток к разным функциям в организмах растений и животных соответственно.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клетки: деление и рост
</a:t>
            </a:r>
            <a:endParaRPr lang="en-US" sz="2777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прокариот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размножаются с помощью бинарного деления — процесс простой и быстрый, при котором одна клетка делится на две идентичные, обеспечивая быстрое увеличение численности бактерий.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мейоз у эукариот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используют митоз для роста и восстановления тканей, а мейоз — для образования половых клеток, что способствует разнообразию и поддержанию видов на уровне генетики.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управляют жизненными процессами — обменом веществ, ростом и размножением, что поддерживает функционирование всех организмов на планете.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дало импульс развитию медицины, генетики и биотехнологий, что позволяет создавать новые лекарства и улучшать жизнь человека.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клеток приводят к заболеваниям, поэтому понимание клеточной биологии важно для диагностики и терапии многих недугов.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клеток в природе и жизни человека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клеточных знаний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функций клетки раскрывает основу жизни и расширяет возможности в медицине и биотехнологии, способствуя прогрессу и улучшению качества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2026-05-09T09:16:53Z</dcterms:created>
  <dcterms:modified xsi:type="dcterms:W3CDTF">2026-05-09T09:16:53Z</dcterms:modified>
</cp:coreProperties>
</file>