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 you do about the house? — домашние дела на английском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домашние дела по-английски легко и понятно.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слова оживают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дома дети убирают игрушки, вытирают стол, поливают цветы и помогают близким. На уроке мы соединяем знакомые действия с простыми английскими фразами в настоящем времени.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814" y="2233468"/>
            <a:ext cx="623363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739" y="2247156"/>
            <a:ext cx="633600" cy="50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6139" y="2239955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96417" y="2239955"/>
            <a:ext cx="554100" cy="554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59871" y="2239955"/>
            <a:ext cx="623363" cy="554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97911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 теме дома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81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House и home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House — это дом как здание, а home — дом как место, где живёт семья. Эти слова помогают говорить о привычной обстановке и легко связываются с картинками дома и комнат.
</a:t>
            </a:r>
            <a:endParaRPr lang="en-US" sz="1561" dirty="0"/>
          </a:p>
        </p:txBody>
      </p:sp>
      <p:sp>
        <p:nvSpPr>
          <p:cNvPr id="16" name="Text 3"/>
          <p:cNvSpPr txBox="1"/>
          <p:nvPr/>
        </p:nvSpPr>
        <p:spPr>
          <a:xfrm>
            <a:off x="301175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Room и floor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Room — комната, а floor — пол. С этими словами можно описывать уборку, порядок и то, где лежат вещи. Для третьеклассников они особенно удобны в коротких фразах.
</a:t>
            </a:r>
            <a:endParaRPr lang="en-US" sz="1600" dirty="0"/>
          </a:p>
        </p:txBody>
      </p:sp>
      <p:sp>
        <p:nvSpPr>
          <p:cNvPr id="17" name="Text 4"/>
          <p:cNvSpPr txBox="1"/>
          <p:nvPr/>
        </p:nvSpPr>
        <p:spPr>
          <a:xfrm>
            <a:off x="5219999" y="3116825"/>
            <a:ext cx="1632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и toy
</a:t>
            </a:r>
            <a:pPr algn="l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 — стол, toy — игрушка. Эти слова часто встречаются в домашних ситуациях: накрыть на стол, собрать игрушки, убрать вещи на место. Их легко запомнить по знакомым предметам.
</a:t>
            </a:r>
            <a:endParaRPr lang="en-US" sz="1544" dirty="0"/>
          </a:p>
        </p:txBody>
      </p:sp>
      <p:sp>
        <p:nvSpPr>
          <p:cNvPr id="18" name="Text 5"/>
          <p:cNvSpPr txBox="1"/>
          <p:nvPr/>
        </p:nvSpPr>
        <p:spPr>
          <a:xfrm>
            <a:off x="738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Plant and help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Plant — растение, help — помогать. Эти слова показывают, что дома можно не только убирать, но и заботиться о живом, а ещё поддерживать семью маленькими делами.
</a:t>
            </a:r>
            <a:endParaRPr lang="en-US" sz="1600" dirty="0"/>
          </a:p>
        </p:txBody>
      </p:sp>
      <p:sp>
        <p:nvSpPr>
          <p:cNvPr id="19" name="Text 6"/>
          <p:cNvSpPr txBox="1"/>
          <p:nvPr/>
        </p:nvSpPr>
        <p:spPr>
          <a:xfrm>
            <a:off x="9600400" y="3116825"/>
            <a:ext cx="1716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 and tidy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 и tidy помогают говорить о чистоте и порядке. Они очень полезны для описания комнаты, игрушек и повседневных дел, которые дети выполняют дома почти каждый день.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5194" y="2225041"/>
            <a:ext cx="3230006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clean my room — я убираю свою комнату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clean my room — это простая фраза о том, что ребёнок убирает свою комнату. Она подходит для описания обычного домашнего дела после школы или игры.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такой комнате могут быть bed, desk, toys и books. Ребёнок складывает игрушки в коробку, убирает книги на полку и делает пространство аккуратным и приятным.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помогает говорить о личной ответственности и порядке. Она часто встречается в упражнениях для третьего класса, потому что слова здесь знакомые и очень наглядные.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ребёнка с коробкой для игрушек и стопкой книг. Картинка сразу подсказывает смысл фразы и делает английские слова понятными без лишних объяснений.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 для домашних дел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41331" y="2947352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 связано с чистотой. Это слово используют, когда говорят о комнате, столе или вещах, которые нужно привести в порядок. Оно часто встречается в простых школьных фразах.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63642" y="2947352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Tidy и put away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Tidy и put away помогают сказать, что вещи нужно убрать на место. Эти слова особенно полезны, когда ребёнок складывает игрушки, книги или одежду после игры.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52484" y="4685191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 — поливать. Это слово подходит для растений и цветов. Оно помогает говорить о спокойном и полезном деле, которое дети могут выполнять вместе со взрослыми.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74795" y="4685191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 — помогать. Это, пожалуй, самое дружелюбное слово в теме: оно показывает, что дома важны не только дела, но и забота о семье.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85948" y="2947352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Wash и sweep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Wash означает мыть, а sweep — подметать. Эти глаголы описывают обычные домашние дела, которые легко представить на кухне, в комнате или у входа в дом.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1390" y="2367705"/>
            <a:ext cx="2829287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19813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719138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put my toys away — я убираю игрушки на место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описывает привычное действие после игр. Ребёнок собирает машинки, кубики или куклы и возвращает их туда, где они должны быть, чтобы в комнате не было хаоса.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02608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есть I, глагольная фраза put away и слово toys. Такая структура простая и удобная для запоминания, потому что каждый элемент легко увидеть и понять.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093433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привычка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напоминает, что порядок начинается с маленьких шагов. Даже если игрушек много, их можно убрать по одной, и тогда комната быстро становится аккуратнее и веселее.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300" y="2162625"/>
            <a:ext cx="625500" cy="50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1507" y="2135775"/>
            <a:ext cx="484838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1996" y="2135780"/>
            <a:ext cx="554100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27378" y="2135780"/>
            <a:ext cx="623363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 о помощи дома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 маме и папе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help my mum и I help my dad — короткие и очень понятные фразы. Они показывают, что помощь дома может быть небольшой, но всё равно очень нужной.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Накрываю на стол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set the table — это подготовка стола к еде. Ребёнок расставляет тарелки, чашки и ложки, а заодно учится действовать аккуратно и внимательно.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Поливаю и мою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water the flowers и I wash the dishes описывают обычные домашние дела. Эти фразы знакомят детей с бытовыми действиями и помогают говорить о помощи по-английски.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Навожу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sweep the floor — я подметаю пол. Такая фраза подходит для разговора о чистоте дома и показывает, что даже маленький помощник может сделать важное дело.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8656" y="2367705"/>
            <a:ext cx="2261793" cy="35377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set the table — я накрываю на стол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799137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подготовки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set the table означает, что стол готовят к еде. Это полезная фраза для ситуаций завтрака, обеда или ужина, когда нужно помочь семье перед трапезой.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96853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на столе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встречаются plate, cup, spoon, napkin и table. Эти слова называют предметы, которые ребёнок ставит аккуратно и в правильном порядке, чтобы всем было удобно.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14850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как ребёнок расставляет посуду для завтрака. Картинка помогает быстро понять значение фразы и делает новый словарь живым, а не просто списком слов.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32847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часто используется в заданиях о семье и домашних обязанностях. Она простая, полезная и отлично подходит для коротких ответов на уроке английского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 по времени дня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можно make the bed. Это короткое и удобное дело помогает начать день аккуратно и показывает, что порядок может начинаться с самой первой минуты.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удобно tidy the room. После игр и занятий вещи возвращаются на свои места, а комната снова становится чистой и приятной для отдыха.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можно put away toys and books. Такое действие хорошо завершает день: всё лежит на месте, и можно спокойно отдыхать или читать перед сном.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ответы по теме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 you do about the house? — это основной вопрос урока. Он помогает спросить о домашних делах и начать короткий разговор без сложных правил.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про комнату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clean my room. — простой и понятный ответ. Он хорошо подходит для устной практики, потому что сразу показывает, что делает ученик дома.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про 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help at home. — короткая фраза, которая звучит дружелюбно и ясно. Она показывает, что помощь дома может быть маленькой, но очень важной.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про 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water the plants. I put the toys away. Такие ответы легко произносить и запоминать. Они помогают строить мини-диалоги на уроке и дома.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полив на подоконнике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ребёнок берёт маленькую лейку и осторожно поливает цветок в горшке. В комнате становится уютнее, а растение выглядит бодрым и зелёным. Такой короткий домашний ритуал легко запомнить по-английски.
</a:t>
            </a:r>
            <a:endParaRPr lang="en-US" sz="1442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уголок дома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полке стоят несколько горшков с растениями, и малыш помогает взрослому ухаживать за ними. Он повторяет: I water the plants. Это простое действие показывает заботу не только о вещах, но и о живом.
</a:t>
            </a:r>
            <a:endParaRPr lang="en-US" sz="1442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water the plants — я поливаю растения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говорить вежливо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842828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звучит мягче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please помогает попросить о помощи спокойно и доброжелательно. Ребёнок говорит: Please help me. Такая фраза звучит вежливо и подходит для дома и класса.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498085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thank you показывает, что помощь замечена и оценена. После домашнего дела можно сказать: Thank you for helping. Эти слова делают общение тёплым и приятным.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153339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 без трудности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sorry помогает быстро и спокойно исправить неловкую ситуацию. Если ребёнок что-то уронил или отвлёкся, он может сказать: I’m sorry. Это учит говорить честно и вежливо.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348" y="2233462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28535"/>
            <a:ext cx="589800" cy="524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8783" y="2264671"/>
            <a:ext cx="589800" cy="4718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Грамматический образец I + verb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себе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простых предложениях сначала стоит I, а затем глагол. Так ребёнок легко строит фразы: I clean. I wash. I help. Схема короткая и очень удобная для запоминания.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становится ясным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добавить глагол, мы сразу понимаем, что делает ученик. I tidy means he or she puts things in order. Такая форма помогает говорить без сложных правил и длинных объяснений.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 глаголу добавляют предмет, предложение становится точнее: I clean my room. I wash the dishes. I help my family. Речь остаётся простой, но уже звучит полнее.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схема особенно полезна для третьеклассников. Она помогает говорить по-английски небольшими кусочками, не теряя смысл. Сначала действие, потом предмет — и предложение готово.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wash the dishes — я мою посуду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обеда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wash the dishes подходит для кухни после еды. Ребёнок помогает взрослому и аккуратно моет тарелки. Так новое слово wash связывается с понятным домашним делом.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этого действия полезны слова dish, sink, soap и water. Они помогают назвать посуду, раковину и всё, что нужно для мытья. Лексика становится сразу более живой.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для запоминания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удобно показать ребёнка у раковины рядом со взрослым. У него на руках мыло, а рядом стоят чистые тарелки. Такая сцена легко читается и запоминается.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привычка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учит не только английскому, но и аккуратности. Мыть посуду — дело небольшое, но очень важное. Оно показывает, что даже маленький помощник нужен в семье.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 и школьные слова-связки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726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одно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and, then и after that помогают соединять короткие фразы в один рассказ. Сначала можно описать уборку, а потом переходить к следующему делу, не теряя мысль.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49615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маленькой цепочки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звучит так: I tidy my room and then I help my mum. Такая цепочка понятна третьекласснику и делает речь длиннее, но всё ещё очень простой.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142566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фразы к рассказу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говорит: I put my toys away and after that I read a book, он уже строит мини-историю. Это удобный шаг к более связной речи на английском.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делать самому, а что — с взрослым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дела для ребёнка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сам убрать игрушки, застелить кровать, полить растения и накрыть на стол. Такие действия простые, привычные и учат быть ответственным дома каждый день.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рядом с опасным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дела нужно делать только с взрослым: трогать плиту, пользоваться ножом или тяжёлыми предметами. Здесь особенно важны слова safety и careful, чтобы помнить о безопасности.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Чистящие средства — не игрушка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моющие жидкости нельзя брать без помощи взрослого. Они нужны для уборки, но ребёнку лучше не использовать их самому. Дома важна не только помощь, но и аккуратность.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Умная помощь дома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знает, что можно делать самостоятельно, а где нужен взрослый, помощь становится полезной и спокойной. Так домашние дела выполняются безопасно и без лишней суеты.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 at home — помогать дома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помогает по-своему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один ребёнок убирает игрушки, другой поливает цветы, а взрослый накрывает на стол. Вся семья занята делом, и дом выглядит ухоженным. Help at home означает много маленьких шагов, а не одно большое геройство.
</a:t>
            </a:r>
            <a:endParaRPr lang="en-US" sz="1233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становится дружнее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clean, tidy, wash, sweep, water and set, в доме становится легче и приятнее жить. Помощь не должна быть сложной. Даже короткое действие, выполненное вовремя, делает семью дружнее и спокойнее.
</a:t>
            </a:r>
            <a:endParaRPr lang="en-US" sz="13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994" y="2134249"/>
            <a:ext cx="623363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2955" y="2134249"/>
            <a:ext cx="554100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4916" y="2134249"/>
            <a:ext cx="484838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87865" y="2157859"/>
            <a:ext cx="633600" cy="50688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54945" y="2134249"/>
            <a:ext cx="554100" cy="554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для повторения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70587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комната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house, home и room помогают назвать место, где живёт семья и где ребёнок учится поддерживать порядок. Это основа всей темы о домашних делах.
</a:t>
            </a:r>
            <a:endParaRPr lang="en-US" sz="1561" dirty="0"/>
          </a:p>
        </p:txBody>
      </p:sp>
      <p:sp>
        <p:nvSpPr>
          <p:cNvPr id="16" name="Text 3"/>
          <p:cNvSpPr txBox="1"/>
          <p:nvPr/>
        </p:nvSpPr>
        <p:spPr>
          <a:xfrm>
            <a:off x="303320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 доме
</a:t>
            </a:r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table, floor и bed часто встречаются в заданиях и картинках. Они легко связываются с действиями: накрыть на стол, вытереть пол или застелить кровать.
</a:t>
            </a:r>
            <a:endParaRPr lang="en-US" sz="1508" dirty="0"/>
          </a:p>
        </p:txBody>
      </p:sp>
      <p:sp>
        <p:nvSpPr>
          <p:cNvPr id="17" name="Text 4"/>
          <p:cNvSpPr txBox="1"/>
          <p:nvPr/>
        </p:nvSpPr>
        <p:spPr>
          <a:xfrm>
            <a:off x="536053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ребёнка
</a:t>
            </a:r>
            <a:pPr algn="l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toy и plant делают тему ближе к детской жизни. Игрушки можно убрать, а за растением нужно ухаживать. Так словарь становится понятным и полезным.
</a:t>
            </a:r>
            <a:endParaRPr lang="en-US" sz="1544" dirty="0"/>
          </a:p>
        </p:txBody>
      </p:sp>
      <p:sp>
        <p:nvSpPr>
          <p:cNvPr id="18" name="Text 5"/>
          <p:cNvSpPr txBox="1"/>
          <p:nvPr/>
        </p:nvSpPr>
        <p:spPr>
          <a:xfrm>
            <a:off x="768786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и 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help, clean, tidy, wash и sweep описывают главные домашние дела. Они помогают строить короткие предложения и рассказывать о помощи дома без трудных правил.
</a:t>
            </a:r>
            <a:endParaRPr lang="en-US" sz="1438" dirty="0"/>
          </a:p>
        </p:txBody>
      </p:sp>
      <p:sp>
        <p:nvSpPr>
          <p:cNvPr id="19" name="Text 6"/>
          <p:cNvSpPr txBox="1"/>
          <p:nvPr/>
        </p:nvSpPr>
        <p:spPr>
          <a:xfrm>
            <a:off x="1001519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завершает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away часто встречается в фразах put away и toys away. Оно подсказывает, что вещь убирают на место, а не оставляют где попало.
</a:t>
            </a:r>
            <a:endParaRPr lang="en-US" sz="151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коротких ответов ученика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6" y="2871024"/>
            <a:ext cx="2026501" cy="2872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свою комнату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clean my room. Эта фраза показывает, что ученик умеет говорить о своём деле дома. Она короткая, понятная и отлично подходит для устного ответа на уроке.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889038" y="2871024"/>
            <a:ext cx="2026501" cy="2872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игрушки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put my toys away. В ответе есть знакомое действие и понятное слово toys. Такой вариант легко выучить и использовать, когда нужно рассказать о порядке в комнате.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082750" y="2871024"/>
            <a:ext cx="2026501" cy="2872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помощь семье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help my mum. Эта фраза звучит просто, но очень тепло. Она показывает, что ребёнок может помочь взрослому и рассказать об этом по-английски.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7276463" y="2871024"/>
            <a:ext cx="2026501" cy="2872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water the plants. Здесь легко увидеть действие и предмет. Фраза помогает связать английские слова с реальной заботой о доме и живых растениях.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9470175" y="2871024"/>
            <a:ext cx="2026501" cy="2872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стол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set the table. Короткий ответ удобно использовать перед завтраком или ужином. Он помогает ученику говорить уверенно и без лишних слов, как настоящий помощник семьи.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 делаю about the house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легко сказать по-английски, что ты делаешь дома: clean, tidy, wash, sweep, water, set and help. Простые фразы помогают говорить уверенно, вежливо и по-настоящему по-домашнему.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2026-05-31T02:31:04Z</dcterms:created>
  <dcterms:modified xsi:type="dcterms:W3CDTF">2026-05-31T02:31:04Z</dcterms:modified>
</cp:coreProperties>
</file>