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скобки, знаки и степени без ошибок.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это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раскрывать скобки, упрощать выражения и решать уравнения. Оно встречается в алгебре, формулах площади и периметра, а также в самых обычных преобразованиях выражений в 7 классе.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член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одно произведение: число, буквы и их степени записаны без сложения и вычитания. Примеры: 7x, -3a2, 4mn.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двух или более одночленов, соединённых знаками «+» или «-». Например: x + 5, 2a — 3b, 4×2 + 2x — 1.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показывают, где заканчивается один член и начинается другой. При умножении важно не перепутать их с частью самого одночлена.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правильного раскрытия скобок надо отдельно видеть числовую часть и буквенную часть выражения. Тогда проще умножать, сокращать и проверять ответ.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 и многочлен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скобка — несколько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a(b + c) = ab + ac показывает, что один множитель должен быть применён к каждому слагаемому в скобках. Нельзя умножить только первый член и остановиться: каждое слагаемое получает свой результат.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работает со всеми членами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скобкой умножается на каждый член многочлена отдельно. Если коэффициент отрицательный, меняются и знаки полученных произведений. Это удобно показывать на схеме: входящее выражение разделяется на несколько умножений, а затем складывается обратно.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остаются в 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одинаковые буквы не исчезают, а записываются вместе. Если в произведении встречаются одинаковые буквы, их степени суммируются. Так распределительное свойство соединяется с правилами умножения степеней и помогает получить аккуратный результат.
</a:t>
            </a:r>
            <a:endParaRPr lang="en-US" sz="905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 — основа правила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одночлена на 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раскрытии скобок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перемножаются коэффициенты и буквы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результата зависит от знаков множителей. Два отрицательных множителя дают положительный результат, а один отрицательный — отрицательный. Это нужно проверять в каждом произведении отдельно.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произведении встречаются разные буквы, они записываются рядом. Например, 2x · 3y = 6xy. Порядок букв обычно сохраняют, чтобы запись была привычной и понятной.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одинаковые, их показатели складываются. Поэтому x · x = x2, а a · a · a = a3. Это помогает быстро записывать степень без лишних действий.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коэффициенты перемножаются так же, как обычные числа. Например, 4 · 3 = 12, а -2 · 5 = -10. Здесь важны только правила умножения и знаки.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по шагам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одночлен умножается на каждый член скобок, а затем записывается итоговый многочлен.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скобок умножается отдельно, а затем проверяются знаки и степени.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раскрываются скобки при положительном и отрицательном множителе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внимательность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часто вызывают ошибки, потому что минус влияет на все члены сразу. Полезно проговаривать каждый шаг вслух и проверять знак у каждого полученного слагаемого.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скобкой стоит отрицательный одночлен, знак каждого члена в скобках меняется на противоположный. Например, -(x — 4) = -x + 4.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скобкой стоит положительный одночлен, знаки внутри скобок не меняются. Каждый член просто умножается на этот множитель, поэтому запись остаётся узнаваемой.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членов получается после умножения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только рост числа слагаемых: оно зависит от количества членов в скобках, а не от величины коэффициента.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членов в многочлене, тем больше произведений нужно записать при раскрытии скобок.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буквами и коэффициентом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3x(2x — 5). Здесь одночлен 3x умножается на каждый член скобок, поэтому получится два произведения, а не одно.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умножаем 3x на 2x. Перемножаем коэффициенты 3 и 2, а буквы x и x объединяем в x2. Получаем 6×2.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умножаем 3x на -5. Коэффициенты дают -15, а буква x остаётся без изменения. Получаем -15x.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получается 6×2 — 15x. Важно проверить знак каждого члена и убедиться, что ни одно слагаемое не потерялось.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умножении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 минус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скобкой стоит минус, его нужно учесть для каждого члена многочлена. Пропуск этого шага меняет все знаки в ответе и приводит к ошибке уже в самом начале вычислений.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Умножают только первый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раскрывают скобки только для первого слагаемого и забывают про остальные. В результате выражение становится неполным, а ответ — неверным, хотя внешне запись может выглядеть аккуратно.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умножение и 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нельзя складывать вместо умножения: при раскрытии скобок работают правила умножения, а не сложения. Поэтому 2(x + 4) не превращается в 2x + 4, а даёт 2x + 8.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степенях и пропускают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одинаковых букв показатели складываются, а не удваиваются в виде 2x. Ещё одна частая неточность — потеря одного из слагаемых после раскрытия скобок, поэтому полезно проверять каждый член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распространённые ошибки и правильные результаты раскрытия скобок. Важно умножать одночлен на каждый член многочлена полностью, не пропуская ни коэффициенты, ни буквенную часть.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ошибка связана с неполным умножением на каждый член скобок. Правильная запись получается только тогда, когда учитываются оба слагаемых и знаки перед ними.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и неверные записи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после раскрытия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после преобразования выражения в школьной алгебре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упрощаем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полезно проверить, нельзя ли объединить или сократить слагаемые. Это делает запись короче, понятнее и удобнее для дальнейших вычислений в уравнениях и задачах.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важно аккуратно переносить знаки. В примере 2(x + 3 — 5) сначала получаем 2x + 6 — 10, а затем упрощаем выражение до 2x — 4.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без пропусков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три слагаемых, одночлен нужно умножить на каждое из них отдельно. Нельзя останавливать вычисление после первого или второго члена, иначе получится неполная запись.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многочлен из трёх членов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выражение после упрощения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меняется не только запись, но и её удобство для вычислений: сначала появляются отдельные произведения, затем лишние члены исчезают после приведения подобных.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обычно увеличивает число слагаемых, а упрощение сокращает запись. Чем точнее выполнены промежуточные шаги, тем легче получить короткий и верный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3(x + 2x — 1) = 3x + 6x — 3 = 9x — 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размера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или другой фигуры увеличивается на 2, можно получить выражение вида a(a + 2). Раскрытие скобок помогает увидеть, как новая длина связана с исходной, и сразу перейти от описания фигуры к алгебраической записи.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с переменной стороной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сторона прямоугольника равна x, а другая — x + 3, его площадь записывают как x(x + 3). После раскрытия скобок получается x² + 3x, и формула становится удобной для вычислений. Такой приём часто используют в задачах на площадь и составление выражений.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геометрией и формулами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 закрепления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задания сравнивайте число полученных членов с числом слагаемых в скобках. Такой быстрый контроль помогает заметить пропуски, неверные знаки и ошибки в степени ещё до записи окончательного ответа.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слагаемых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x(3x — 5 + 2), чтобы не пропустить ни один член многочлена. После умножения полезно сразу объединить подобные слагаемые, если они появились в результате вычислений.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степенями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3m(2 m + 1) нужно правильно перемножить коэффициенты и записать m · m как m². Такой пример помогает закрепить правило умножения одинаковых букв и избежать записи 2 m.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простых выражений 4(a + 2) и -2(x — 7). Здесь важно не только умножить одночлен на каждый член скобок, но и сразу проверить, как меняются знаки после раскрытия.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с ответами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быстро раскрыть скобки и сравнить свой результат с ответом. Сначала выполняется умножение, затем при необходимости приводятся подобные слагаемые.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применяется распределительное свойство, затем выполняется упрощение записи. Успех зависит от точного учёта знаков, коэффициентов и степеней.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нужно упростить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часто появляются подобные слагаемые, которые можно объединить. Упрощённая запись короче, нагляднее и удобнее для дальнейшего решения уравнений и задач.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нельзя игнорировать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множитель сохраняет знаки внутри скобок, а отрицательный меняет их на противоположные. Именно поэтому аккуратная работа со знаками помогает избежать самых частых ошибок при раскрытии скобок.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перемножаются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часть умножается как обычные числа, а не складывается. Поэтому сначала находят произведение коэффициентов, а потом записывают буквенную часть, соблюдая правила работы со степенями.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нужно умножать на каждое слагаемое в скобках без исключений. Если пропустить хотя бы один член, выражение станет неполным, и результат уже не будет соответствовать исходной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делает алгебру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 помогает уверенно раскрывать скобки, упрощать выражения и решать задачи из алгебры и геометрии. Этот навык делает вычисления точнее и понятнее.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2026-05-29T22:27:02Z</dcterms:created>
  <dcterms:modified xsi:type="dcterms:W3CDTF">2026-05-29T22:27:02Z</dcterms:modified>
</cp:coreProperties>
</file>