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1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Прекрасное начало в литературе: как текст захватывает с первых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уже раскрывают смысл, тон и скрытое движение сюжета.
</a:t>
            </a:r>
            <a:endParaRPr lang="en-US" sz="35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первые страницы помогают увидеть замысел автора: среду, конфликт, настроение и направление развития сюжета. Для десятиклассника это удобный вход в глубокое чтение классики.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анализировать начало произведения в 10 классе
</a:t>
            </a:r>
            <a:endParaRPr lang="en-US" sz="2338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вводит читателя в мир текста: обозначает время, место действия, круг персонажей и исходную ситуацию, без которой дальнейшие события теряют смысловую опору.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начала художественного произведения
</a:t>
            </a:r>
            <a:endParaRPr lang="en-US" sz="2338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 привлекает внимание и одновременно подготавливает к главной проблеме произведения. Уже в первых строках часто намечается авторская позиция и характер повествования.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первые страницы нередко включают ключевые мотивы всего текста: дорогу, дом, память, долг, выбор. Поэтому начало работает не только как вступление, но и как смысловой задел.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сразу обозначить конфликт или, наоборот, создать спокойное, но напряжённое ожидание. В обоих случаях читатель получает первый ориентир для понимания дальнейшего развития.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сравнивать не только содержание, но и силу художественного эффекта каждого элемента.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читателя направляют первая фраза и тон. Они задают рамку восприятия, а остальные элементы уточняют и развивают ожидание.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школьный анализ первых страниц произведений русской классики XIX века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начала сильнее всего влияют на восприятие текста
</a:t>
            </a:r>
            <a:endParaRPr lang="en-US" sz="21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абзац часто сразу задаёт настроение всего произведения. Даже короткая деталь может показать эпоху, характер героя и авторскую интонацию.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текста: образ и настроение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фон первого абзаца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открытой книги, света или свечи помогает почувствовать начало как момент открытия. Он связывает чтение с ожиданием пути, перемены и внутреннего движения.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образ начала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9037"/>
            <a:ext cx="4151400" cy="2289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начало уже несёт важные смыслы и настраивает на чтение всего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начала по-разному ведут читателя, но каждый сразу открывает важнейший художественный принцип произведения.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первые страницы в известных произведениях
</a:t>
            </a:r>
            <a:endParaRPr lang="en-US" sz="215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Н. В. Гоголь, И. А. Гончаров, Ф. М. Достоевский; тексты произведений
</a:t>
            </a:r>
            <a:endParaRPr lang="en-US" sz="11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от первой строки к идее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как модель школьного анализа начальных эпизодов художественного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Пушкин сразу соединяет иронию и обращение к читателю. Первая строка не просто открывает текст, а задаёт свободную, разговорную манеру чтения.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первые страницы погружают в тревожное, тесное пространство города и сознания. Уже здесь чувствуется психологическое давление, важное для всего романа.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«Герое нашего времени» смысл складывается постепенно: композиция отдельных повестей раскрывает Печорина не сразу. Первая фраза и порядок рассказа направляют интерпретацию характера.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 как смысловой ключ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XIX века тип начала часто связан с жанром и задачей автора: показать мир, сразу столкнуть силы или настроить на размышление.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встречается чаще всего, но конфликтное начало сильнее удерживает внимание. Рассуждающее начало подчёркивает авторскую мысль и позицию.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русской литературы XIX века, школьный обзор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литературного начала в русской классике
</a:t>
            </a:r>
            <a:endParaRPr lang="en-US" sz="27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тревоги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город с первых страниц перестаёт быть просто фоном. Тесные комнаты, духота, шум и усталые лица создают ощущение давления, которое сразу входит в смысл повествования. Пространство здесь словно спорит с человеком и усиливает его внутренний кризис.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 быт как ключ к характеру
</a:t>
            </a:r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и Толстого первые страницы нередко раскрывают мир через повседневные детали: дом, интерьер, привычки, манеру речи. Такой старт помогает понять не только внешнюю обстановку, но и скрытые отношения в семье, поколении или круге героев.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точность и авторская оценка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начало часто соединяет бытовую подробность и сатирическую интонацию. Через мелочь, описание улицы или внешности персонажа читатель сразу чувствует историческую эпоху и авторское отношение, которое направляет дальнейшее чтение.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как отражение эпохи и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анализе начала 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читать первые страницы как простое вступление: уже в них автор задаёт тему, тон и направление смысла, поэтому анализ должен учитывать связь начала со всем произведением.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сводить разбор только к сюжету. Повторяющиеся слова, интонация, синтаксис, символические детали и ритм фраз часто говорят о замысле больше, чем событие само по себе.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игнорировать композицию: начало не существует отдельно от развития конфликта. В классике оно нередко содержит намёк на будущую развязку, нравственный выбор или внутренний перелом героя.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ограничиваться пересказом. Анализ начинается с вопроса, как именно первые строки формируют ожидание читателя и помогают понять авторскую позицию уже с первых абзацев.
</a:t>
            </a:r>
            <a:endParaRPr lang="en-US" sz="13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типы начала направляют восприятие читателя и подготавливают дальнейшее развитие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начала по-разному воздействуют на читателя, но одинаково подчинены идее произведения и задают способ его понимания.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начала: спокойная экспозиция и резкий конфликт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 XIX века: И. А. Гончаров, Ф. М. Достоевский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 работает не отдельным приёмом, а сочетанием нескольких художественных уровней, которые одновременно организуют ожидание и смысловую перспективу.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композиция, а деталь и конфликт усиливают выразительность; остальные элементы связывают начало в цельное художественное впечатление.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русской классики XIX века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сильное литературное начало
</a:t>
            </a:r>
            <a:endParaRPr lang="en-US" sz="24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37821"/>
            <a:ext cx="391500" cy="3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дороги, пути и движения как форма начала
</a:t>
            </a:r>
            <a:endParaRPr lang="en-US" sz="2607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связанное с дорогой или поездкой, сразу вводит ощущение перехода. Герой оказывается в ситуации движения, где внешнее пространство подсказывает внутренние перемены и проверку характера.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испытание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помогает показать не только перемещение персонажа, но и направление его жизни. В русской литературе дорога часто становится образом выбора, ожидания и исторического поворота.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развитие судьбы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приезда, отъезда или странствия позволяют быстро обозначить конфликт и среду. Через динамику движения автор вводит перемены в мир произведения и готовит читателя к дальнейшему смыслу.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и отъезд как завязка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начало произведения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 первой фразы к смыслу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света, утра и рассвета в начале произведений
</a:t>
            </a:r>
            <a:endParaRPr lang="en-US" sz="224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в начале часто связан с обновлением и надеждой: он создаёт ощущение пробуждения, открывает путь к важному событию и делает старт повествования эмоционально чистым и значимым.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в литературе может означать не только ясность, но и хрупкость счастья: это переходное состояние, когда ожидание особенно сильно, а движение вперёд уже невозможно остановить.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чтения заметнее становятся скрытые связи между деталями начала и последующими событиями, которые не всегда очевидны при первом знакомстве с текстом.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связан с авторской идеей и композицией: именно они раскрываются полноценно только после целостного прочтения.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школьному чтению произведений русской классики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понимание начала после полного чтения произведения
</a:t>
            </a:r>
            <a:endParaRPr lang="en-US" sz="21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показывает не только тему, но и способ видения мира: синтаксис, темп повествования, выбор образов и отношение к герою сразу выдают особенности авторского стиля.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 помогает понять автора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первым страницам можно узнать индивидуальный голос писателя: иронию Пушкина, психологическую напряжённость Достоевского, эпическую широту Толстого и точность гоголевской детали.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анализ первых страниц — не формальность, а ключ к пониманию писательской личности, его ценностей и того, как он выстраивает художественную картину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элементы начала следует фиксировать и к каким выводам они ведут.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разбор от первой фразы к финалу позволяет увидеть не отдельные приёмы, а общий художественный замысел произведения.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удачного анализа литературного начала
</a:t>
            </a:r>
            <a:endParaRPr lang="en-US" sz="261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анализа художественного текста в школьном курсе литературы
</a:t>
            </a:r>
            <a:endParaRPr lang="en-US" sz="11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Прекрасное начало: первая строка, которая открывает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Прекрасное начало в литературе важно не само по себе, а как часть целого: оно задаёт тему, тон и путь к пониманию героя, конфликта и авторской идеи.
</a:t>
            </a:r>
            <a:endParaRPr lang="en-US" sz="39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2026-05-23T10:40:40Z</dcterms:created>
  <dcterms:modified xsi:type="dcterms:W3CDTF">2026-05-23T10:40:40Z</dcterms:modified>
</cp:coreProperties>
</file>