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питания: обзор темы и ключевые вопросы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и полезного питания для здоровья подростков и профилактики заболеваний.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гигиена питания важна для подростков?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питания изучает влияние пищи на здоровье подростков. С XIX века с развитием микробиологии появились санитарные нормы, помогающие предотвращать болезни через правильный рацион и пищевые привычки.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в себя понятие гигиены питания?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питания охватывает безопасность приобретения и хранения продуктов, предотвращая загрязнение и порчу пищи для улучшения качества питания подростков.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блюд требует санитарных норм: мытьё рук, термическая обработка продуктов и исключение просроченного сырья — всё это снижает риск заболеваний.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соблюдение правил питания формирует здоровые пищевые привычки у подростков, укрепляет иммунитет и поддерживает их активный рост и развитие.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цели гигиены питания подростков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выбора качественных и безопасных продуктов помогает подросткам избежать пищевых отравлений и получать необходимые питательные вещества для растущего организма.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сбалансированного рациона обеспечивает энергетическую и биологическую полноценность, важную для умственной и физической активности.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отказа от вредных пищевых привычек помогает предотвратить развитие ожирения и других хронических заболеваний в будущем.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дефицита витаминов и минералов способствует нормальному развитию и укреплению защитных сил организма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тарелка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рацион содержит 50% овощей и фруктов, 25% белков и 25% злаков. Такой баланс поддерживает мозговую деятельность, иммунитет и физическую выносливость школьника.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строительный материал тела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продукты обеспечивают восстановление тканей и рост мышц. Мясо, рыба, яйца и бобовые должны присутствовать регулярно в рационе подростка.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сложных углеводов и клетчатки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углеводы из злаков дают энергию, а клетчатка улучшает пищеварение и снижает риск запоров — важные аспекты здоровья в период активного роста.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питания для подростка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нарушения гигиены питания среди подростков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сладостей и снеков приводит к избытку сахара и жиров, что повышает риск ожирения и проблем с обменом веществ.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завтрака снижает концентрацию и работоспособность, негативно сказывается на общем состоянии здоровья школьника.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приём пищи и питание на бегу ухудшают пищеварение и способствуют развитию гастрита и других желудочных заболеваний.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центр мониторинга питания,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нарушений питания среди подростков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придерживаются неправильного питания хотя бы один раз в неделю, что сказывается на состоянии здоровья и увеличивает риски заболеваний.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тенденция избыточного веса и пропуска завтраков указывает на важность воспитания здоровых пищевых привычек.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 приготовление пищи: санитарные нормы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мытьё рук и продуктов перед готовкой предотвращает попадание вредных микроорганизмов в пищу и снижает риск инфекций.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 полноценная термическая обработка мяса, рыбы и яиц для уничтожения патогенных бактерий, таких как сальмонелла и кишечная палочка.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Запрещено использовать просроченные и повреждённые продукты, так как они могут вызвать пищевые отравления и ухудшить здоровье подростков.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ограничивать применение консервантов и красителей, которые могут негативно воздействовать на организм и нарушать обмен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перекрёстного заражения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разных разделочных досок для мяса, рыбы и овощей существенно снижает риск передачи бактерий между продуктами в домашних условиях.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очистка кухонной посуды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ножей, тарелок и губок с использованием горячей воды и моющих средств является обязательной для предотвращения размножения бактерий и сохранения здоровья.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посуды и инвентаря на кухне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хранения пищевых продуктов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и 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необходимо хранить при рекомендуемой температуре, с контролем влажности и плотно закрывать в герметичной упаковке для сохранения свежести и предотвращения порчи.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хранение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и мясные изделия хранятся отдельно от овощей и фруктов, чтобы избежать перекрёстного загрязнения и размножения патогенных микроорганизмов.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питьевой воды и её значение для организма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вода играет ключевую роль в обменных процессах и поддержании нормального пищеварения, обеспечивая организм подростка необходимой энергией и влагой.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сырой необработанной воды может привести к заражению кишечными инфекциями, вызванными бактериями и вирусами, что особенно опасно для подростков с ослабленным иммунитетом.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безопасности рекомендуется использовать фильтрованную, кипячёную или бутилированную воду, что предотвращает попадание вредных микроорганизмов и токсинов в организм.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гигиены рук перед приёмом пищи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тщательное мытьё рук перед едой существенно снижает риск попадания в организм болезнетворных микробов и инфекций. После улицы и туалета на коже часто остаются возбудители заболеваний.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техника предусматривает мытьё рук с мылом не менее 20 секунд под тёплой проточной водой, что эффективно удаляет загрязнения и микробы, сохраняя здоровье подростка.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инфекция: что это и как предотвратить?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инфекции возникают при употреблении заражённых продуктов, вызывая заболевания вроде сальмонеллёза и дизентерии с тяжёлыми симптомами и рисками для здоровья.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путями заражения являются немытые руки, овощи без тщательной очистки, а также продукты животного происхождения, прошедшие недостаточную термическую обработку.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необходимо тщательно мыть продукты, соблюдать санитарные нормы приготовления и хранить пищу в условиях, препятствующих размножению болезнетворных бактерий.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пищевой инфекции включают боль в животе, тошноту, рвоту, диарею и повышение температуры, что требует своевременного обращения за медицинской помощью.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случай: пищевое отравление и его последствия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62900" y="19926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летнем лагере произошла вспышка сальмонеллёза, связанная с употреблением некачественных яиц. Пострадали 43 ребёнка, что привело к экстренным мерам по улучшению санитарии и контролю продуктов.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62900" y="30479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инцидента введены строгие правила хранения и приготовления пищи, а также обязательное мытьё рук, что повысило безопасность и снизило риск повторных случаев отравлений.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для школьника: почему он важен?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режим подразумевает 4-5 приёмов пищи в день с интервалами 3-4 часа, что обеспечивает стабильный уровень энергии и поддержку обменных процессов у подростков.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является ключевым приёмом пищи, дающим необходимую энергию для концентрации и активности в первой половине дня, что способствует успешному обучению.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перекусов рекомендуется выбирать полезные продукты — фрукты, орехи и кисломолочные продукты, которые поддерживают силы и не приводят к резким колебаниям сахара в крови.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Фаст-фуд и риск ожирения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продуктов фаст-фуда, богатых жирами и сахаром, способствует набору лишнего веса у подростков. Это повышает вероятность развития диабета и нарушений обмена веществ.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вредных снеков на иммунитет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чипсов и газированных напитков снижает уровень необходимых витаминов, что ослабляет защитные силы организма и увеличивает риск простудных заболеваний.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питательных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Несбалансированное питание с преобладанием калорийной, но бедной на витамины пищи ведёт к дефициту микроэлементов, необходимых для роста и нормального развития подростков.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фаст-фуда и вредных привычек на здоровье подростка
</a:t>
            </a:r>
            <a:endParaRPr lang="en-US" sz="2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гигиены питания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эффекты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утомляемость, снижение памяти и концентрации, что влияет на успеваемость и общее самочувствие подростка.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гиповитаминоза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первые признаки дефицита витаминов: ломкость ногтей, бледность кожи, частые простуды.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и дефицит минералов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кроветворением и мышечные судороги ухудшают физическое состояние и выносливость.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заболевания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Продолжительное игнорирование правил гигиены питания может привести к серьезным болезням, включая проблемы с сердцем и обменом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витаминов и минералов в питании подростка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витамины и минералы поддерживают развитие и укрепляют здоровье подростков, обеспечивая нормальную работу органов и систем.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рацион, включающий эти вещества, способствует активному росту и устойчивости организма подростков.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ФГБУН "НИИ питания" РАМН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гигиены питания: практические советы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и тщательно вымытые продукты исключают загрязнения и снижают риск пищевых инфекций. Важно следить за режимом питания и качеством съедаемой пищи.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фаст-фуда, проверка свежести продуктов и правильное хранение в холодильнике помогают поддерживать здоровье и предотвращать заболевания у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гигиены питания для здоровья подростка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гигиены питания формирует крепкий иммунитет и улучшает общее состояние, что важно для активного роста и успешной учёбы в подростковом возрасте.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2026-05-09T13:22:25Z</dcterms:created>
  <dcterms:modified xsi:type="dcterms:W3CDTF">2026-05-09T13:22:25Z</dcterms:modified>
</cp:coreProperties>
</file>