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действия + и −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 минус помогают считать быстро, понятно и без лишних слов.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плюс и минус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знаки встречаются в примерах, задачах и на числовом отрезке. Плюс прибавляет, объединяет и делает больше. Минус убавляет, убирает и делает меньше.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соединяет части в одно целое и показывает, сколько стало всего после сложения.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2 + 3 = 5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кубиков получится, если к двум добавить три
</a:t>
            </a:r>
            <a:endParaRPr lang="en-US" sz="1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показывает вычитание: часть убрали, и количество стало меньше.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6 − 2 = 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останутся, если из шести съесть две
</a:t>
            </a:r>
            <a:endParaRPr lang="en-US" sz="14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 минус рядом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с виду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знаков похожий размер, но разные роли. У плюса две палочки, у минуса одна. Поэтому их важно не путать, даже если они стоят совсем рядом.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Значат разное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помогает складывать предметы вместе и получать больше. Минус убирает часть группы и показывает, что осталось. На картинке это легко увидеть по двум корзинкам.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знак в задаче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какой знак подходит по смыслу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плюсом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две части в одно целое. Когда к предметам что-то добавляют, число становится больше, а знак плюс помогает записать это коротко и аккуратно.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1 класса легко запомнить: 1 + 4 = 5 и 3 + 2 = 5. В обоих случаях к уже имеющемуся количеству прибавляют ещё.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прибавить 0, число не изменится: 5 + 0 = 5. Это удобно как маленькая подсказка: ноль тихий, но очень важный помощник.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минусом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сколько останется после убавления части. Знак минус помогает увидеть, что предметов стало меньше, а не больше.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понятны без лишних слов: 7 − 1 = 6 и 8 − 3 = 5. Мы убираем часть, и ответ показывает оставшееся количество.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вычесть всё число, получится 0. Это значит, что ничего не осталось, будто коробка стала совсем пустой.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 минус на числовом отрезке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двигает влево: число уменьшается и возвращается назад. Если от 3 отнять 2, получится 1. Стрелки помогают увидеть это очень наглядно.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отрезке плюс двигает вправо: число растёт, как будто делает маленькие шаги вперёд. Например, от 3 при +2 приходят к 5.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13" y="2495275"/>
            <a:ext cx="223875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42378"/>
            <a:ext cx="282900" cy="22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про предметы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у Маши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4 карандаша, ей дали ещё 2. Количество стало больше, поэтому подходит знак плюс, и получается 6 карандашей.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у Димы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Димы было 7 шариков, 3 шарика лопнули. Часть убрали, значит нужен минус, и осталось 4 шарика.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для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помогают видеть смысл знаков в обычных предметах. Когда добавляют — ставят плюс, когда убирают — минус, и ответ находится проще.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44867"/>
            <a:ext cx="282900" cy="25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57440"/>
            <a:ext cx="282900" cy="22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в повседневных ситуациях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предметы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уже собранной кучке добавляют новые предметы, используют плюс. Так легко посчитать, сколько кубиков, карандашей или яблок стало в общей группе.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принёс ещё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ребёнок принёс три кубика, а другой принёс два, предметы объединяются. Плюс помогает показать, что к имеющемуся количеству что-то прибавили.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+ показывает не отдельные части, а итог. Он помогает быстро узнать, сколько всего предметов получилось, когда несколько маленьких групп сложили в одну.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18792"/>
            <a:ext cx="282900" cy="25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 повседневных ситуациях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убрали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нужен, когда часть предметов исчезает из группы. Например, одно печенье съели, и число сладостей стало меньше, чем было сначала.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отдали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фишки, игрушки или конфеты отдали другу, их у хозяина становится меньше. Минус аккуратно показывает, сколько предметов осталось после такого действия.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уменьшается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− помогает записать уменьшение коротко и понятно. Он сразу подсказывает, что нужно убрать часть предметов и найти новый, меньший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знаки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что-то добавили, дали или стало больше, выбирают плюс. Если убрали, съели, отдали или стало меньше, нужен минус. Так ошибки встречаются гораздо реже.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знака плюс две палочки, а у знака минус только одна. Это маленькая подсказка для памяти: один знак помогает прибавлять, другой — убавлять предметы.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поставить плюс там, где по смыслу что-то убрали. Сначала нужно внимательно прочитать условие и найти слова-подсказки, а не спешить с ответом.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про ноль. Он не добавляет предметы и не забирает их, поэтому пример с нулём почти не меняется.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перепутать слова «стало больше» и «стало меньше». Эти слова очень важны, потому что прямо указывают, какой знак выбрать в записи.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проверить ответ по истории задачи. Если предметы прибавляли, итог должен вырасти; если убирали, итог обязан стать меньше.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пример или задачу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нужный знак и проверить, подходит ли ответ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57440"/>
            <a:ext cx="282900" cy="22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57440"/>
            <a:ext cx="282900" cy="22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счёт с плюсами и минусами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ход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игре добавляют фишку, кубик или шаг, число увеличивается. Такой ход помогает почувствовать смысл плюса не только глазами, но и в действии.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 или убавление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игрок убирает предмет или пропускает один шаг, число уменьшается. Здесь сразу работает минус, и ребёнок видит изменение счёта без длинных объяснений.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становится понятным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делает математику живой и понятной. Плюс и минус запоминаются легче, потому что каждый ход сразу показывает, как меняется количество предметов.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 минус вокруг нас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схеме и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действия встречаются на схемах, в заданиях и рядом с числами. Например, стрелка может показывать прибавление или уменьшение, а плюс и минус помогают быстро понять, что происходит.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и пульты подсказывают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кнопках техники часто стоят знаки «+» и «−». Один увеличивает громкость или значение, другой уменьшает его. Ребёнок видит знакомые символы дома и понимает, что математика рядом каждый 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Вспомни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снова представить задачу: что делали с предметами — добавляли или убирали. Это помогает не потерять смысл примера.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знак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истории что-то прибавляли, ответ должен стать больше. Если что-то убирали, итог обязан уменьшиться.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Посмотри, подходит ли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проверить, не выглядит ли ответ странно. Такая короткая проверка помогает заметить случайную ошибку и исправить её вовремя.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читать задачу и замечать слова-подсказки, выбрать знак намного проще. Тогда примеры решаются спокойно, а ответ получается точным.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показывает, что предметы или числа прибавили и собрали вместе. Он помогает быстро записать действие и узнать общий результат без длинных объяснений.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показывает, что часть предметов убрали, съели, отдали или потеряли. После этого число становится меньше, и это легко увидеть в записи.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 минус — наши помощники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 минус — маленькие, но очень важные знаки. Они помогают считать, понимать задачи и не путаться, когда число становится больше или меньше.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2026-05-20T12:45:57Z</dcterms:created>
  <dcterms:modified xsi:type="dcterms:W3CDTF">2026-05-20T12:45:57Z</dcterms:modified>
</cp:coreProperties>
</file>