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и формула общего члена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Последовательности, формула и примеры — разберём геометрическую прогрессию шаг за шагом.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геометрическая прогрессия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понимать проценты, вклады, изменение цен и рост или уменьшение величин. Здесь важно запомнить обозначения: a1, q, n и an, а также постоянное отношение соседних членов.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геометрической прогрессии
</a:t>
            </a:r>
            <a:endParaRPr lang="en-US" sz="2988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352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352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 — это последовательность, в которой каждый следующий член получают умножением предыдущего на одно и то же число q, называемое знаменателем.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68067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и рост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8067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может быть больше 1, дробным или отрицательным. Тогда последовательность может расти, убывать или чередовать знаки, но правило умножения сохраняется.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68290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последовательностей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68290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2, 6, 18, 54; 81, 27, 9, 3; 5, −10, 20, −40 показывают одно и то же правило: каждый новый член связан с предыдущим одинаковым множителем.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2559055" y="3596950"/>
            <a:ext cx="19278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отношение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2559055" y="3961150"/>
            <a:ext cx="19278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любых соседних членов отношение остаётся одинаковым: an+1 / an = q. Именно это свойство позволяет быстро узнавать, является ли последовательность геометрической.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2693" y="1175216"/>
            <a:ext cx="4114514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и геометрическая прогрессии: сравнение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обе последовательности подчиняются постоянному правилу, но изменяются по-разному.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арифметической прогрессии важна разность, а в геометрической — множитель; поэтому способы нахождения членов у них разные.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арифметической и геометрической прогрессий из школьного курса алгебры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общего члена и смысл её частей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член геометрической прогрессии записывают так: an = a1·q^(n−1). Она позволяет найти любой член последовательности, если известны первый член, знаменатель и номер.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a1 обозначает первый член прогрессии. Именно от него начинается вычисление всех следующих значений, поэтому его нужно определить в условии задачи особенно внимательно.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a1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q показывает, во сколько раз каждый новый член отличается от предыдущего. Он одинаков для всех соседних пар и задаёт направление изменения последовательности.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q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n−1 показывает число умножений на q от первого члена до нужного. Для второго члена степень равна 1, для третьего — 2, для десятого — 9.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n−1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вывести формулу общего члена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первых членов последовательности к записи через степень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формуле появляется степень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1700" y="15934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a2 = a1·q, то для a3 нужно ещё раз умножить на q, а для a4 — уже дважды повторить это действие. Количество умножений постепенно увеличивается.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591700" y="13795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следующему члену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591700" y="3424826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одинаковый множитель повторяется несколько раз, его записывают короче: q·q·q = q^3. Так обычное умножение превращается в степень и делает формулу компактной.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591700" y="3210975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степенью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591700" y="25091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a1·q·q·q помогает увидеть, что один и тот же множитель повторяется снова и снова. Это удобно для понимания, почему в формуле появляется степень.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591700" y="22952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множителей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591700" y="4340501"/>
            <a:ext cx="4079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показателе n−1 отражено число переходов от первого члена к нужному. Поэтому чем дальше расположен член прогрессии, тем больше раз используется умножение на q.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591700" y="4126650"/>
            <a:ext cx="4079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n−1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ведут себя последовательности при разных значениях q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один и тот же первый член может вести себя совсем по-разному в зависимости от знаменателя.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q определяет не только скорость изменения, но и общий вид последовательности: рост, убывание или чередование знаков.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сравнения поведения геометрических прогрессий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формулу показывает, что нужный член можно найти быстро, если известны первый член, знаменатель и номер.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2560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значение десятого члена при a1 = 5 и q = 2.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по формуле an = a1·q^(n−1)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общего члена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формула работает в разных ситуациях: при обычном росте, дробном знаменателе и отрицательном знаменателе.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Дробный знаменатель уменьшает члены, а отрицательный делает знаки чередующимися; степень определяет, сколько раз умножается первый член.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составленные по формуле общего члена геометрической прогрессии
</a:t>
            </a:r>
            <a:endParaRPr lang="en-US" sz="133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формулы на первых членах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n = 1 и убедитесь, что получается a1. В формуле an = a1·q^(n−1) степень равна нулю, поэтому a1·q^0 = a1, и первый член сохраняется без изменений.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первого члена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проверка помогает сразу заметить вычислительную неточность и не тратить время на пересчёт всей задачи. Особенно полезно делать её после работы с отрицательными числами и дробями.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самопроверка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не совпадает с первыми членами, проверьте знак, скобки и степень n−1. Часто ошибка возникает из-за неправильного значения q или пропущенных скобок.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ошибки в ответе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n = 2 формула должна дать a2 = a1·q. Это совпадает с определением прогрессии и показывает, что множитель q действительно применяется один раз.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второго члена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формулу an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нахождении члена геометрической прогрессии в школьных задачах.
</a:t>
            </a:r>
            <a:endParaRPr lang="en-US" sz="15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в жизни и процентах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Вклад, который растёт шаг за шагом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банк начисляет проценты, сумма на счёте увеличивается не на случайную величину, а на один и тот же процент каждый период. Именно поэтому последовательность вкладов можно описать геометрической прогрессией и удобно прослеживать по шагам.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после скидки или наценки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товар дешевеет на 20% или дорожает на 10%, новое значение каждый раз получается умножением на постоянный коэффициент. Так можно быстро узнать итоговую цену после нескольких изменений, не считая каждое отдельно.
</a:t>
            </a:r>
            <a:endParaRPr lang="en-US" sz="841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спад в реальных процессах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Похожий принцип встречается в задачах о численности, распространении информации и повторяющемся уменьшении величины. На графике такие изменения выглядят как плавный рост или спад, а формула помогает описать их точно.
</a:t>
            </a:r>
            <a:endParaRPr lang="en-US" sz="82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первых членов при разных знаменателях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первый член помогает увидеть, как именно меняется последовательность из-за q.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определяет не только скорость изменения, но и направление, а при отрицательном q ещё и чередование знаков.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геометрической прогрессии и школьным примерам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4274" y="3245763"/>
            <a:ext cx="346050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34899" y="3245763"/>
            <a:ext cx="346050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5436" y="1429640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234899" y="1429640"/>
            <a:ext cx="346050" cy="461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знаменателя q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 &lt; q &lt; 1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член меньше предыдущего, поэтому последовательность убывает. Чем ближе q к нулю, тем быстрее уменьшаются значения и сильнее заметно спадание.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 &gt; 1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возрастает, причём с каждым шагом значения увеличиваются всё быстрее. Чем больше q, тем заметнее разница между соседними членами.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 = 1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члены остаются одинаковыми, потому что каждое следующее число получается умножением на 1. Такая прогрессия не меняется и удобна для проверки понимания формулы.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 = -1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чередуются через один член: положительное число становится отрицательным, затем снова положительным. Значения по модулю остаются прежними, меняется только знак.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использовании формулы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частые ошибки, чтобы быстрее находить неточности при вычислении членов геометрической прогрессии.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связана со степенью или скобками, поэтому перед ответом нужно отдельно проверять знак, основание степени и порядок действий.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работы с формулой общего члена геометрической прогрессии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6919" y="1298025"/>
            <a:ext cx="2716161" cy="348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формулы с задачами на проценты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5077" y="1933025"/>
            <a:ext cx="2486505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величина увеличивается на 5%, знаменатель равен 1,05. При уменьшении на 10% он равен 0,9. Так процентное изменение сразу записывается как множитель в формуле.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55077" y="1410275"/>
            <a:ext cx="2075409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превращается в q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08077" y="19330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общего члена позволяет не считать каждый новый этап отдельно. Достаточно знать первый член, коэффициент изменения и номер шага, чтобы сразу получить нужное значение.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308077" y="14102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шагов без лишних вычислений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55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стоимости товара можно быстро определить цену после нескольких повышений или скидок. Это особенно полезно, когда изменения повторяются много раз подряд.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455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цен и скидок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3308077" y="3741725"/>
            <a:ext cx="2486400" cy="9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сумма растёт регулярно на одинаковый процент, её удобно описывать геометрической прогрессией. Тогда можно заранее предсказать итог через несколько периодов.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308077" y="3218975"/>
            <a:ext cx="2075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накоплений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 прогрессии с постоянным множителем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каждый столбец выше предыдущего в три раза, поэтому рост становится всё заметнее с каждым шагом.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умножение на 3 быстро увеличивает значения и показывает, как q влияет на темп роста последовательности.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Последовательность: 2, 6, 18, 54, 162; школьный пример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 закрепления темы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6563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 четыре раза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26563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1, 4, 16, 64 получается умножением на 4. Здесь первый член равен 1, а знаменатель q = 4, поэтому формула работает без дополнительных преобразований.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638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знаков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218638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5, −10, 20, −40 показывает случай с отрицательным знаменателем q = −2. Знак меняется через один член, но общий закон умножения сохраняется.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72600" y="1753033"/>
            <a:ext cx="23988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уменьшение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372600" y="2441483"/>
            <a:ext cx="2398800" cy="14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ряду 243, 81, 27, 9 каждый следующий член в три раза меньше предыдущего. Это пример с q = 1/3, где значения уменьшаются, но правило остаётся постоянным.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которая связывает все члены прогрессии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становится понятной, когда известны первый член, знаменатель и степень n−1. Формула an = a1·q^(n−1) помогает быстро находить любой член и проверять ответ.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2026-05-30T02:31:19Z</dcterms:created>
  <dcterms:modified xsi:type="dcterms:W3CDTF">2026-05-30T02:31:19Z</dcterms:modified>
</cp:coreProperties>
</file>