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арктических пустынь: самый холодный природный мир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край льда, ветра и удивительных северных животных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Арктика на карте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лежат на крайнем севере, среди островов и морей Северного Ледовитого океана. Здесь царят полярная ночь, полярный день и вечная борьба с холодом.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здесь погода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арктических пустынях стоит настоящий мороз: температура часто опускается ниже −30 °C, а воздух кажется ещё холоднее из-за ветра.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очень короткое и прохладное. Солнце светит долго, но землю успевает согреть совсем немного, поэтому тепло здесь — редкий гость.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мало, зато много льда и замёрзших поверхностей. Снег не успевает лежать толстым слоем, а твёрдый лёд держится очень долго.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часто портят метели, туманы и сильные порывы ветра. В таких условиях даже короткая прогулка требует большой осторожности.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 льдин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— бескрайний снег, голубой лёд и высокие торосы, похожие на ледяные горы. Всё вокруг кажется спокойным, но каждый кусочек этого мира создан морозом и ветром.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среди холода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некоторых берегах из-под снега появляются серые скалы и тёмные камни. Рядом блестят лужицы талой воды, а холодное море остаётся почти таким же суровым, как зимой.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пейзаж Арктики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растений здесь так мало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трудно пережить сильные морозы и ледяной ветер. Из-за короткого лета они не успевают как следует вырасти, поэтому зелени в Арктике совсем немного.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здесь почти всё время остаётся промёрзшей. Она плохо пропускает воду и медленно нагревается, поэтому растениям сложно пустить корни и получить питание.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только самые стойкие виды: мхи, лишайники, водоросли и низкие цветковые растения. Они растут медленно, но умеют терпеливо ждать подходящих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Растения-смельчаки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на камнях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умеют цепляться даже за голые камни. Им не нужны большие запасы тепла, поэтому они спокойно переносят холод и долго ждут редких тёплых дней.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Камнеломка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Камнеломка прячется низко к земле и успевает дать семена за короткий сезон. Её крепкость помогает жить там, где холод не сдаёт свои позиции.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мак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мак распускается быстро, будто спешит поймать короткое лето. Он невысокий, поэтому ветер не так легко ломает его тонкие стебли.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Лишайники-путешественники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очень медленно, зато почти не боятся ветра и мороза. Их можно увидеть там, где другим растениям просто не хватило бы сил.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особенности Арктики помогают животным выживать в суровых условиях.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хозяин северных льдов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самый большой хищник Арктики. Он отлично плавает, а его густая шерсть и толстый слой жира помогают сохранять тепло даже в ледяной 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зверь часто охотится возле льдин и трещин во льду, где тюленям трудно заметить опасность. Белый медведь очень силён, но ему тоже нужен надёжный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моржи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большую часть времени проводят в воде, а на льду отдыхают и выводят детёнышей. Толстый слой жира защищает их от холода, как тёплая шуба.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легко узнаются по длинным бивням и крупному телу. Они собираются большими группами на льдинах и берегах, где можно отдохнуть и быть ближе к воде.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тюлени, и моржи хорошо приспособлены к северу. Их жизнь зависит от льда, поэтому изменение ледовой обстановки сразу влияет на их привычный уклад.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4306" y="3032075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северных берегов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Кайры гнездятся на скалистых берегах и на крутых обрывах. Такие места помогают им защищать яйца и птенцов от врагов и сильного ветра.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часто кружат над водой и берегами, выискивая пищу. Они ловкие, шумные и совсем не боятся северной погоды.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Гаги устраиваются на островах и побережьях, где летом проще вырастить птенцов. Они хорошо переносят холод и умеют жить рядом с морем.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совы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совы почти сливаются со снегом благодаря светлому оперению. Это помогает им незаметно подкрадываться к добыче и сохранять тепло.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живое связано в Арктике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почти не прячется за горизонт. Его свет помогает холодной воде «оживать» и даёт начало росту водорослей.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Рыбой и тюленями питаются более крупные животные, например белый медведь. Если один вид исчезает, вся цепочка сразу становится слабее.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Водорослями питаются мелкие морские животные, а их поедают рыбы. Так в северном море появляется первая цепочка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зиму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арктическим животным помогают густой мех, толстый слой жира и плотные перья. Эти «тёплые доспехи» удерживают тепло и спасают от ледяного ветра.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двигаются меньше и бережно расходуют силы. Детёныши у многих птиц и животных появляются весной, когда теплее и еды становится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Арктике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полярных станциях учёные наблюдают за погодой, льдом и животными. Их работа помогает лучше понимать, как меняется северная природа.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здесь тоже под контролем: людям нужно помогать судам и следить за безопасностью плавания среди льдов и туманов.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 Арктике непросто. Нужны тёплая одежда, надёжная техника и очень внимательное отношение к каждому шагу и каждой погодной перемене.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уязвимые животные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арктические животные занесены в Красную книгу России. Среди них есть белый медведь, морж и некоторые северные птицы.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мешают загрязнение моря, шум людей и таяние льда. Из-за этого животным труднее отдыхать, искать пищу и растить детёнышей.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нужны тихие места, где можно спокойно жить. Для Арктики это очень важно, ведь здесь любое беспокойство заметно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природу Арктики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создают заповедники и другие охраняемые территории. Там ограничивают охоту, следят за чистотой берега и стараются уменьшить вред от судов и транспорта.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защитники природы помогают сохранять редких животных и их дома. Чем меньше мусора и шума, тем спокойнее чувствуют себя обитатели льдов.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арктические пустыни очень хрупкие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суровые природные условия связаны с медленным восстановлением и уязвимостью живого мира.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Арктика отличается от тундры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пустынях ещё холоднее и суше, чем в тундре. Здесь растениям совсем трудно жить, поэтому зелёных участков очень мало.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растительности больше: встречаются мхи, лишайники, кустарнички и травы. Летом она выглядит намного живее и наряднее.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почти нет деревьев и кустарников. Большие пространства занимают лёд, снег и голые камни, словно природа решила устроить снежный склад.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арктические пустыни похожи суровым климатом, но Арктика — самая холодная и пустынная природная зона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северном крае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не уходит за горизонт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Арктике наступает полярный день, и солнце почти не заходит. Кажется, будто север забыл про ночь. В это время небо долго остаётся светлым, а снежные и ледяные поверхности сияют особенно ярко.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которая длится очень 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приходит полярная ночь, и темнота держится много часов и даже дней. Но и в такой тишине Арктика не спит. Над льдами иногда появляется северное сияние — настоящее небо-фокусник для внимательных наблюдателей.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Пловец в белой шубе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отлично плавает и может долго держаться в холодной воде. Его белая шерсть помогает сливаться со снегом и льдом. Вид у него серьёзный, но это не герой сказки, а настоящий хозяин северных льдов.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— это очень холодный край, где дуют сильные ветры, много льда и почти нет растений. Здесь жизнь есть, но ей приходится быть очень выносливой.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научились жить по-своему: кто-то прячется от ветра, кто-то согревается жиром и мехом, а кто-то торопится успеть за короткое лето.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природа редкая и хрупкая. Ей нужна защита, потому что следы человека и перемены в климате здесь заметны особенно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кажется строгой и молчаливой, но в ней кипит своя жизнь. Чтобы сохранить этот удивительный север, людям важно быть аккуратными, внимательными и бережными.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2026-05-21T07:59:24Z</dcterms:created>
  <dcterms:modified xsi:type="dcterms:W3CDTF">2026-05-21T07:59:24Z</dcterms:modified>
</cp:coreProperties>
</file>