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 превосходная степень прилагательных в английском языке
</a:t>
            </a:r>
            <a:endParaRPr lang="en-US" sz="20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признаки по-английски без ошибок и лишних слов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419" y="701100"/>
            <a:ext cx="3813112" cy="37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степени сравнения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и superlative помогают точно описывать различия, делать речь выразительнее и уверенно выполнять школьные задания по грамматике, письму и устной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прилагательного: базовая схема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степень просто называет признак без сопоставления: tall, interesting, useful. Она служит исходной формой, от которой обычно строятся сравнительная и превосходная степени.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показывает разницу между двумя предметами, людьми или явлениями: taller, more interesting, more useful. В таких предложениях часто используется than, чтобы обозначить объект сравнения.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степень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 указывает на наивысшую степень признака среди трёх и более объектов: the tallest, the most interesting, the most useful. Обычно она сопровождается артиклем the.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и превосходные формы образуются по нескольким устойчивым моделям, зависящим от длины слова и его написания.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словообразования в английской грамматике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образования comparative и superlative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чаще принимают окончания, а более длинные — слова more/most; выбор зависит и от орфографии.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 сравнения
</a:t>
            </a:r>
            <a:endParaRPr lang="en-US" sz="242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построена на числе объектов, структуре слова и наличии исключений.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прилагательные обычно образуют comparative и superlative с помощью -er и -est: small — smaller — the smallest, fast — faster — the fastest. Это самая регулярная и частотная модель.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конструкция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сравнительной степени после формы обычно ставится than: faster than, smaller than. Это помогает точно обозначить, с чем именно сравнивается признак, и делает предложение завершённым по смыслу.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superlative почти всегда требуется the: the fastest, the smallest, the oldest. Артикль подчёркивает, что речь идёт о лидере внутри группы, а не просто о более сильном признаке.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прилагательные и короткие формы
</a:t>
            </a:r>
            <a:endParaRPr lang="en-US" sz="21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изменения при добавлении окончаний
</a:t>
            </a:r>
            <a:endParaRPr lang="en-US" sz="2148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19600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e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прилагательное оканчивается на немую букву e, к основе добавляются только -r и -st: nice — nicer — nicest, large — larger — largest. Буква e при этом не удваивается.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80350" y="23577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модели согласная + гласная + согласная последняя согласная часто удваивается: big — bigger — biggest, hot — hotter — hottest. Это правило особенно важно для коротких слов с закрытым слогом.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35958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y на i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y стоит после согласной, она обычно меняется на i: happy — happier — happiest, busy — busier — busiest. Такое изменение сохраняет правильное звучание и привычное написание формы.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Многосложные прилагательные: more и most
</a:t>
            </a:r>
            <a:endParaRPr lang="en-US" sz="2455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длиннее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difficult звучит естественно в сочетании more difficult и the most difficult, потому что слово слишком длинное для коротких окончаний. Английский язык выбирает более удобную и узнаваемую модель. Она особенно заметна в учебных текстах и описаниях сложных явлений.
</a:t>
            </a:r>
            <a:endParaRPr lang="en-US" sz="1316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Красивее, но не 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beautiful не принимает формы *beautifuller или *beautifullest. Вместо этого используются more beautiful и the most beautiful, что делает сравнение плавным и грамотным. Такая модель помогает избежать неестественных форм, которые часто появляются у школьников при буквальном переносе.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ответах и письменных работах длинные прилагательные часто встречаются в описаниях городов, технологий и людей: more expensive, more comfortable, the most important. Именно поэтому модель more/most нужно запоминать особенно внимательно и применять автоматически.
</a:t>
            </a:r>
            <a:endParaRPr lang="en-US" sz="13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типовым учебным примерам по теме comparative/superlative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встречаются чаще в учебных примерах
</a:t>
            </a:r>
            <a:endParaRPr lang="en-US" sz="195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типичное распределение форм в школьных примерах и упражнениях.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more/most встречается чаще всего; нерегулярные формы редки, но требуют отдельного запоминания.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не подчиняются общему правилу и требуют отдельного запоминания как словарные единицы.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исключения английской грамматики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степени сравнения, которые нужно запомнить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нужно учить отдельно: они часто встречаются и нередко вызывают ошибки при смешении правил.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при сравнении двух объектов
</a:t>
            </a:r>
            <a:endParaRPr lang="en-US" sz="2461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400" y="20822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два объекта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нужна, когда сопоставляют ровно два предмета, человека, места или явления. Она показывает различие по одному и тому же признаку, например по размеру, скорости или стоимости.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5498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Обязателен than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comparative обычно ставят than, чтобы явно обозначить второй объект сравнения: bigger than, easier than, more expensive than. Без этого слова смысл сопоставления часто становится неполным.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2956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Разница, а не лидерство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форма сообщает, что один объект обладает признаком в большей или меньшей степени, чем другой, но не утверждает абсолютное первенство внутри большой группы.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 в группе из трёх и более элементов
</a:t>
            </a:r>
            <a:endParaRPr lang="en-US" sz="2196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группу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используется тогда, когда нужно выделить один объект как самый высокий, самый быстрый, самый удобный или, наоборот, самый низкий в более крупной группе.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the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перед superlative появляется определённый артикль the: the tallest, the most popular, the best. Он подчёркивает, что речь идёт об уникальном лидере внутри набора.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формы часто добавляют in, of или among: in the class, of all the students, among the three options. Такие уточнения показывают, в пределах какой группы определяется лидер.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2" y="701100"/>
            <a:ext cx="381221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Усилители и смягчители сравнения
</a:t>
            </a:r>
            <a:endParaRPr lang="en-US" sz="2011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much, far, a lot и considerably усиливают comparative и показывают заметную разницу: much better, far more interesting, a lot cheaper. Они делают оценку более выразительной и точной.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отличие минимально, используют slightly, a little или a bit: slightly older, a little smaller, a bit more careful. Такие слова помогают избежать чрезмерно категоричных формулировок.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усилители и смягчители важны не только грамматически, но и стилистически: они позволяют говорить вежливо, аккуратно и адекватно реальной степени различия между объектами.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интенсивности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слово находится от нейтральной оценки, тем сильнее или слабее звучит сравнение. Поэтому comparing phrases should reflect не только форму прилагательного, но и силу различия.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конструкции в разных типах предложений
</a:t>
            </a:r>
            <a:endParaRPr lang="en-US" sz="181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конструкцию в зависимости от цели сравнения и степени признака.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визуализация на основе типовых примеров из темы; не является статистическим исследованием.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конструкции в реальной речи и учебных темах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иллюстрирует, что в школьной практике чаще встречается comparative, потому что повседневная речь обычно строится вокруг сопоставления двух объектов.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востребована модель comparative + than; конструкции равенства и превосходной степени используются реже, но нужны для более точной оценки.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Much, many, little, few и сравнение количества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/ many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обозначают количество, а не качество. В сравнении они переходят в more и most: more books, more ideas, most students. Выбор зависит от исчисляемости существительного.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mistakes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исчисляемых существительных предпочтительны fewer и fewest: fewer mistakes, fewer errors, the fewest tasks. Это помогает не смешивать количественные и качественные сравнения.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time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неисчисляемых существительных используют less и least: less time, less water, the least effort. Такая форма показывает уменьшение количества, а не степень признака.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категории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и сравнение признака строятся по разным правилам. More expensive описывает качество, а more books — количество; эта разница особенно важна при письме и тестах.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наиболее частые сбои в выборе формы и причина, по которой они возникают.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ученических ошибок в теме degrees of comparison.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comparative и superlative
</a:t>
            </a:r>
            <a:endParaRPr lang="en-US" sz="2464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наложением двух правил одновременно или с переносом моделей родного языка на английскую грамматику.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 темах, близких десятиклассникам
</a:t>
            </a:r>
            <a:endParaRPr lang="en-US" sz="2229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уроков, расписания и результатов часто нужны формы comparative и superlative: better results, the most difficult subject, more homework. Они помогают не только описывать, но и оценивать.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спорта удобно говорить о скорости, выносливости и уровне подготовки: faster runner, the best team, more active lifestyle. Такие примеры легко связать с личным опытом.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интернета, приложений и гаджетов естественно требуют сравнений: faster internet, the most popular app, more useful features. Здесь comparative помогает аргументировать предпочтение.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маршрута, билета или жилья школьники часто сравнивают комфорт, цену и удобство: cheaper tickets, more comfortable room, the best place to stay. Это делает речь практичной и убедительной.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degrees of comparison; схема носит тренировочный характер.
</a:t>
            </a:r>
            <a:endParaRPr lang="en-US" sz="767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выбор правильной формы
</a:t>
            </a:r>
            <a:endParaRPr lang="en-US" sz="228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примеров на одном экране помогает быстрее заметить закономерность: короткие прилагательные, длинные прилагательные и отдельные исключения оформляются по-разному.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видит форму слова целиком, ему легче выбрать правильную модель без механического перевода с русского.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английском: правило, которое нужно знать уверенно
</a:t>
            </a:r>
            <a:endParaRPr lang="en-US" sz="209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Освоив comparative и superlative, вы сможете точнее описывать людей, предметы и события, избегать типичных ошибок и строить грамотные аргументы в устной и письменной речи.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2026-05-31T14:14:23Z</dcterms:created>
  <dcterms:modified xsi:type="dcterms:W3CDTF">2026-05-31T14:14:23Z</dcterms:modified>
</cp:coreProperties>
</file>