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Кто живёт в почве?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населена разнообразными организмами — от микробов до животных, важными для её плодородия.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жизни в почве для экосистем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домом для четверти всех живых организмов планеты. Благодаря почвенным обитателям происходит разложение органики и образование питательных веществ для растений.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невидимые герои почвы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основа почвенной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грамме земли может находиться до миллиарда бактерий. Они разлагают органику, участвуют в азотном цикле и защищают растения от болезней, создавая здоровую среду.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узлы сложной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тысяч видов грибов помогают разлагать сложные вещества в почве и формируют с корнями растения микоризу, улучшая их питание и устойчивость.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— термофильные почвенные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приспособлены к экстремальным условиям почвы, участвуют в круговороте углерода и азота, поддерживая баланс биохимических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активно разлагают растительные остатки, превращая их в питательные вещества. Они также фиксируют атмосферный азот, облегчая его усвоение растениями.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стимулируют образование гумусных кислот и подавляют патогенные микроорганизмы. Примером является симбиоз клубеньков бобовых растений с азотфиксирующими бактериями.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почвенных бактерий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почве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взаимовыгодное сотрудничество грибов и корней растений, которое повышает устойчивость к засухе и болезням.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способны разлагать трудноусвояемые органические соединения, такие как древесина, способствуя круговороту веществ.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грибов образует разветвлённые сети гифов, увеличивая впитывающую площадь корней и улучшая поступление воды и минеральных веществ.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Нематоды: маленькие, но важные обитатели почвы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нематод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квадратном метре почвы живёт несколько миллионов нематод, которые питаются бактериями, грибами и органическими остатками. Они помогают перемешивать почву и регулируют микробное население.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строение нематод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имеют тонкое удлинённое тело. Их микроскопическая величина позволяет им проникать в мельчайшие поры почвы, где они активно влияют на её плодородие.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клещи и коллемболы: незаметные труженики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Коллемболы, или ногохвостки, питаются гнилостными остатками и размерами от 0,1 до 4 мм рыхлят верхний слой почвы.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коллембол и клещей улучшает аэрацию и ускоряет обмен веществ, что положительно сказывается на биологической активности почвы.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клещи разлагают сложные органические остатки, превращая их в перегной и улучшая структуру почвы.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способствуют поддержанию экологического баланса почвенного сообщества, влияя на почвенные процессы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естественные архитекторы почвы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тоннелей и улучшение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способны создавать глубокие тоннели в почве, обеспечивая циркуляцию воды и воздуха. Благодаря их деятельности структура почвы становится рыхлой и плодородной.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растительных остатков в гумус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поедают опавшие листья и другие органические материалы, превращая их в гумус — основу плодородия. Это напрямую влияет на здоровье и рост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многоножек и крупных клещей в почве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почвенные клещи поедают растительные остатки и грибы, регулируя количество органики и поддерживая баланс почвенных веществ.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 измельчают опавший листовой слой, ускоряя превращение крупной органики в доступные вещества для микроорганизмов. Это стартовый этап разложения.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почвенных организмов в круговороте веществ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взаимосвязи между группами почвенных жителей и их роли в экосистеме.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почвенных обитателей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сравнения: размеры, численность и основные функции почвенных организмов.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характеризуется уникальными размерами, численностью и важными функциями для здоровья почвы.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биологического разнообразия почвы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почвенных организмов обеспечивает естественную защиту растений от патогенов благодаря конкуренции и подавлению вредоносных микробов.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сообщества ускоряют разложение органических остатков, что повышает плодородие и способствует поддержанию оптимального водного режима в почве.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Полидоминантность организмов способствует стабильному функционированию экосистем почвы даже при изменении климатических и антропогенных факторов.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почвенной жизни для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корней с бактериями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образуют тесные связи с почвенными бактериями, что позволяет лучше усваивать азот и другие минералы. Эти отношения укрепляют иммунитет растений и повышают урожайность.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микоризы для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микоризы проникают в корневую систему, увеличивая площадь всасывания воды и фосфора. Это помогает растениям расти быстрее и устойчивее к неблагоприятным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почвенных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занимают основную часть живой массы в почве, что отражает их ключевую роль в экосистеме.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бактерий и грибов свидетельствует о важности микробного сообщества для процессов разложения и питания растений.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почвоведения РАН, 2020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60045"/>
            <a:ext cx="527700" cy="422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фауна и очистка почвы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токсинов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Нематоды, бактерии и грибы разрушают вредные вещества, превращая их в безвредные соединения и способствуя восстановлению экологии почвы.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загрязнённых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применяются для очистки территорий от нефти и пестицидов, восстанавливая плодородие и снижая токсичность почвы.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почвы улучшает качество окружающей среды и поддерживает здоровье сельского хозяйства и природных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почвенные сообщества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минеральных удобрений и пестицидов снижает разнообразие микроорганизмов, ухудшая микробный баланс почвы.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вспашка разрушает структуру почвы, приводит к потере гумуса и снижению способности почвы к воздухопроницаемости.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 почвенных слоёв машинами уменьшает аэрирование и замедляет процессы жизнедеятельности почвенных обитателей.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тяжелыми металлами и токсиками вызывает гибель редких видов, снижая биологическое разнообразие и устойчивость почвы.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лесу, поле и городе: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наблюдается наибольшее многообразие почвенных организмов, преобладают микоризные грибы, дождевые черви и клещи, обеспечивая богатое плодородие.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городских и сельских территориях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пахотных полях снижается численность крупных обитателей, доминируют бактерии, а в городе развиваются адаптированные к загрязнению микроорганизмы, что влияет на экосистемы.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редкие обитатели почвы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Жуки-крошки — миниатюрные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этих жуков не превышает 0,2 мм. Они активно участвуют в разложении микроорганики, но остаются практически незаметными глазу благодаря своим крошечным размерам.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Меганематоды и микроскорпионы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редкие виды присутствуют в почве редко и могут выживать в экстремальных условиях, выполняя важные функции контроля численности других микроскопических организмов.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грибы почв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способные жить в условиях вечной мерзлоты или торфяников, адаптированы к суровым климатическим условиям, поддерживая биоразнообразие уникальных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почвы: современные методы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ПЦР-анализ позволяет выявлять точный состав микробных сообществ, выявляя даже малочисленные виды с высокой степенью точности.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высокого разрешения помогают подробно изучать структуру и форму почвенных организмов, раскрывая сложные взаимосвязи внутри экосистемы.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Метагеномное секвенирование даёт возможность анализировать генетическое разнообразие, обнаруживая невидимые ранее микроорганизмы и увеличивая понимание биологического богатства почвы.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обитателей почвы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почвенных организмов критично для урожайности и экологии. Защита их среды — ключ к устойчивому развитию и сохранению плодородия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2026-05-08T12:54:28Z</dcterms:created>
  <dcterms:modified xsi:type="dcterms:W3CDTF">2026-05-08T12:54:28Z</dcterms:modified>
</cp:coreProperties>
</file>