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рядом с нами: вода, города и их обитатели.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синантропные животные: ключевые темы урока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двух сред: вода и город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животные связаны с реками, морями и озёрами, а синантропные — с домами и улицами рядом с человеком. Изучая их, мы лучше понимаем экосистемы, влияние человека и правила безопасного соседства.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4575"/>
            <a:ext cx="2049600" cy="1857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25" y="2774575"/>
            <a:ext cx="2049600" cy="1857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69825" y="2774575"/>
            <a:ext cx="2049600" cy="1857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27225" y="2774575"/>
            <a:ext cx="2049600" cy="18574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935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которые не покидают воду
</a:t>
            </a:r>
            <a:pPr algn="l" indent="0" marL="0">
              <a:lnSpc>
                <a:spcPct val="90000"/>
              </a:lnSpc>
              <a:buNone/>
            </a:pPr>
            <a:r>
              <a:rPr lang="en-US" sz="12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Щука, карась и треска проводят жизнь в воде, потому что их тело приспособлено к такому образу жизни. Жабры помогают дышать, а плавники — быстро двигаться и удерживать равновесие. Для иллюстрации подойдут река, озеро и морское побережье с разной глубиной и растительностью.
</a:t>
            </a:r>
            <a:endParaRPr lang="en-US" sz="1272" dirty="0"/>
          </a:p>
        </p:txBody>
      </p:sp>
      <p:sp>
        <p:nvSpPr>
          <p:cNvPr id="13" name="Text 1"/>
          <p:cNvSpPr txBox="1"/>
          <p:nvPr/>
        </p:nvSpPr>
        <p:spPr>
          <a:xfrm>
            <a:off x="27509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на границе двух миров
</a:t>
            </a:r>
            <a:pPr algn="l" indent="0" marL="0">
              <a:lnSpc>
                <a:spcPct val="90000"/>
              </a:lnSpc>
              <a:buNone/>
            </a:pPr>
            <a:r>
              <a:rPr lang="en-US" sz="133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тритоны начинают жизнь в воде, а позже часто выходят на сушу. Их развитие зависит от влажных мест: болот, прудов и берегов рек. На картинке можно показать икру, головастиков и взрослую лягушку рядом с тихим водоёмом.
</a:t>
            </a:r>
            <a:endParaRPr lang="en-US" sz="1336" dirty="0"/>
          </a:p>
        </p:txBody>
      </p:sp>
      <p:sp>
        <p:nvSpPr>
          <p:cNvPr id="14" name="Text 2"/>
          <p:cNvSpPr txBox="1"/>
          <p:nvPr/>
        </p:nvSpPr>
        <p:spPr>
          <a:xfrm>
            <a:off x="48083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 и черепахи
</a:t>
            </a:r>
            <a:pPr algn="l" indent="0" marL="0">
              <a:lnSpc>
                <a:spcPct val="90000"/>
              </a:lnSpc>
              <a:buNone/>
            </a:pPr>
            <a:r>
              <a:rPr lang="en-US" sz="11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Дельфины, киты и тюлени живут в морях и океанах, но дышат воздухом. Им нужны регулярные всплытия к поверхности. Морские черепахи тоже связаны с водой: они плавают на большие расстояния и возвращаются на берег только в важные периоды жизни. Особенно заметно это у самок, которые выходят на сушу для откладывания яиц.
</a:t>
            </a:r>
            <a:endParaRPr lang="en-US" sz="1141" dirty="0"/>
          </a:p>
        </p:txBody>
      </p:sp>
      <p:sp>
        <p:nvSpPr>
          <p:cNvPr id="15" name="Text 3"/>
          <p:cNvSpPr txBox="1"/>
          <p:nvPr/>
        </p:nvSpPr>
        <p:spPr>
          <a:xfrm>
            <a:off x="68657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обитатели водоёмов
</a:t>
            </a:r>
            <a:pPr algn="l" indent="0" marL="0">
              <a:lnSpc>
                <a:spcPct val="90000"/>
              </a:lnSpc>
              <a:buNone/>
            </a:pPr>
            <a:r>
              <a:rPr lang="en-US" sz="12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Медузы, раки и морские звёзды показывают, насколько разнообразен водный мир. Одни дрейфуют в толще воды, другие ползают по дну, третьи охотятся или фильтруют пищу. Для иллюстрации подойдут подводные камни, песчаное дно и стая мелких организмов.
</a:t>
            </a:r>
            <a:endParaRPr lang="en-US" sz="1272" dirty="0"/>
          </a:p>
        </p:txBody>
      </p:sp>
      <p:sp>
        <p:nvSpPr>
          <p:cNvPr id="16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животные: от рек до океанов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особенности водной среды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водных животных способы дыхания и размножения связаны с водой. Рыбы мечут икру, амфибии откладывают икру в воде, а млекопитающие кормят детёнышей молоком, хотя живут в водной среде.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реки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Обыкновенный дельфин — морской хищник, который быстро движется и охотится в группе. Карп, наоборот, живёт в пресной воде и приспособлен к спокойным, тёплым и тихим водоёмам.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водные животные поддерживают экосистему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животные находятся на разных уровнях пищевой цепи. Одни, как киты, фильтруют планктон, другие поедают насекомых, а хищники регулируют численность более мелких организмов.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особенно важны для пресноводных экосистем. Они сокращают количество насекомых и мелких беспозвоночных, помогая сохранять природное равновесие у водоёмов и на их берегах.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водных животных становится слишком мало, экосистема меняется. Рыбы гибнут, водоросли разрастаются сильнее, вода хуже очищается, а жизнь остальных обитателей водоёма становится сложнее.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0" y="1080631"/>
            <a:ext cx="2025600" cy="2017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3275" y="1080631"/>
            <a:ext cx="2025600" cy="2017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3200" y="1080631"/>
            <a:ext cx="2025600" cy="2017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03550" y="1080631"/>
            <a:ext cx="2025600" cy="201768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542693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считается самым крупным животным на Земле. Его длина может достигать 33 метров, а масса — 150 тонн. Это один из самых впечатляющих примеров жизни в море, и рядом с ним даже большие лодки кажутся крошечными.
</a:t>
            </a:r>
            <a:endParaRPr lang="en-US" sz="860" dirty="0"/>
          </a:p>
        </p:txBody>
      </p:sp>
      <p:sp>
        <p:nvSpPr>
          <p:cNvPr id="14" name="Text 2"/>
          <p:cNvSpPr txBox="1"/>
          <p:nvPr/>
        </p:nvSpPr>
        <p:spPr>
          <a:xfrm>
            <a:off x="542693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гигант океана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2622826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раки, наоборот, поражают миниатюрностью. Некоторые виды вырастают всего до 1 сантиметра. Их трудно заметить без внимательного взгляда, особенно среди камней и растений. Несмотря на размер, они тоже важны для водоёмов и показывают, насколько разнообразным бывает подводный мир.
</a:t>
            </a:r>
            <a:endParaRPr lang="en-US" sz="719" dirty="0"/>
          </a:p>
        </p:txBody>
      </p:sp>
      <p:sp>
        <p:nvSpPr>
          <p:cNvPr id="16" name="Text 4"/>
          <p:cNvSpPr txBox="1"/>
          <p:nvPr/>
        </p:nvSpPr>
        <p:spPr>
          <a:xfrm>
            <a:off x="2622826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раки — миниатюрные рекордсмены
</a:t>
            </a:r>
            <a:endParaRPr lang="en-US" sz="1139" dirty="0"/>
          </a:p>
        </p:txBody>
      </p:sp>
      <p:sp>
        <p:nvSpPr>
          <p:cNvPr id="17" name="Text 5"/>
          <p:cNvSpPr txBox="1"/>
          <p:nvPr/>
        </p:nvSpPr>
        <p:spPr>
          <a:xfrm>
            <a:off x="4702959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акула может развивать скорость до 60 км/ч. Это помогает ей быстро нападать на добычу и менять направление движения в толще воды. Такой рекорд показывает, насколько хорошо многие морские животные приспособлены к активной охоте и жизни в открытом океане.
</a:t>
            </a:r>
            <a:endParaRPr lang="en-US" sz="809" dirty="0"/>
          </a:p>
        </p:txBody>
      </p:sp>
      <p:sp>
        <p:nvSpPr>
          <p:cNvPr id="18" name="Text 6"/>
          <p:cNvSpPr txBox="1"/>
          <p:nvPr/>
        </p:nvSpPr>
        <p:spPr>
          <a:xfrm>
            <a:off x="4702959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белой акулы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783093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медузы светятся благодаря биолюминесценции, а отдельные морские животные могут менять окраску. Эти способности помогают привлекать добычу, отпугивать врагов или сливаться с окружающей средой. В подводном мире заметность бывает и преимуществом, и риском.
</a:t>
            </a:r>
            <a:endParaRPr lang="en-US" sz="809" dirty="0"/>
          </a:p>
        </p:txBody>
      </p:sp>
      <p:sp>
        <p:nvSpPr>
          <p:cNvPr id="20" name="Text 8"/>
          <p:cNvSpPr txBox="1"/>
          <p:nvPr/>
        </p:nvSpPr>
        <p:spPr>
          <a:xfrm>
            <a:off x="6783093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маскировка под водой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и необычные способности водных животных
</a:t>
            </a:r>
            <a:endParaRPr lang="en-US" sz="29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синантропным видам относятся мыши, крысы, тараканы, голуби, воробьи, а также домашние кошки и собаки. Все они хорошо чувствуют себя там, где есть человек и его жильё.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Синантропные животные рядом с человеком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живут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встретить в домах, подвалах, на рынках, возле мусорок и на станциях. Такие места дают пищу, укрытие и возможность быстро размножаться круглый год.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становятся друзьями человека и помогают защищать жильё от грызунов. Для многих семей это ещё и важная часть заботы, общения и воспитания ответственности.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и собаки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городские птицы поедают насекомых и тем самым снижают их количество. Они также помогают поддерживать живость парков, скверов и дворов, где людям приятно гулять.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птицы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Крысы, мыши и тараканы могут портить продукты, провода и строительные материалы. Кроме того, они часто живут рядом с отходами и поэтому представляют санитарную проблему для города.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и насекомые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синантропов важно контролировать без жестокости. Чистота, хранение еды и бережное отношение к животным помогают уменьшить вред и сохранить безопасную городскую среду.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баланс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жизни рядом с человеком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41721" y="1676050"/>
            <a:ext cx="3845858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распространение синантропных животных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данные помогают сравнить, какие синантропные виды встречаются чаще всего в городах и рядом с жильём.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городские популяции у мышей и крыс; численность домашних животных сильно зависит от 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зоологических и санитарных служб РФ и международных организаций, 2022–2023 гг.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4575"/>
            <a:ext cx="2049600" cy="1857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25" y="2774575"/>
            <a:ext cx="2049600" cy="1857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69825" y="2774575"/>
            <a:ext cx="2049600" cy="1857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27225" y="2774575"/>
            <a:ext cx="2049600" cy="18574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935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многочисленная группа
</a:t>
            </a:r>
            <a:pPr algn="l" indent="0" marL="0">
              <a:lnSpc>
                <a:spcPct val="90000"/>
              </a:lnSpc>
              <a:buNone/>
            </a:pPr>
            <a:r>
              <a:rPr lang="en-US" sz="12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насчитывают более 34 000 видов и живут и в пресной, и в солёной воде. К этой группе относятся карась, щука, окунь, треска, сельдь и рыба-клоун. Разнообразие рыб показывает, насколько по-разному можно приспособиться к водной среде.
</a:t>
            </a:r>
            <a:endParaRPr lang="en-US" sz="1219" dirty="0"/>
          </a:p>
        </p:txBody>
      </p:sp>
      <p:sp>
        <p:nvSpPr>
          <p:cNvPr id="13" name="Text 1"/>
          <p:cNvSpPr txBox="1"/>
          <p:nvPr/>
        </p:nvSpPr>
        <p:spPr>
          <a:xfrm>
            <a:off x="27509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Жабры, чешуя и плавники
</a:t>
            </a:r>
            <a:pPr algn="l" indent="0" marL="0">
              <a:lnSpc>
                <a:spcPct val="90000"/>
              </a:lnSpc>
              <a:buNone/>
            </a:pPr>
            <a:r>
              <a:rPr lang="en-US" sz="12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рыбам дышать, защищаться и двигаться. Жабры забирают кислород из воды, чешуя защищает тело, а плавники помогают держать направление. На рисунке можно показать, как рыба легко скользит среди растений или кораллов без лишних резких движений.
</a:t>
            </a:r>
            <a:endParaRPr lang="en-US" sz="1272" dirty="0"/>
          </a:p>
        </p:txBody>
      </p:sp>
      <p:sp>
        <p:nvSpPr>
          <p:cNvPr id="14" name="Text 2"/>
          <p:cNvSpPr txBox="1"/>
          <p:nvPr/>
        </p:nvSpPr>
        <p:spPr>
          <a:xfrm>
            <a:off x="48083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и морские виды
</a:t>
            </a:r>
            <a:pPr algn="l" indent="0" marL="0">
              <a:lnSpc>
                <a:spcPct val="90000"/>
              </a:lnSpc>
              <a:buNone/>
            </a:pPr>
            <a:r>
              <a:rPr lang="en-US" sz="137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реках и озёрах чаще встречаются карась, щука и окунь, а в морях — треска, сельдь и многие тропические виды. Разные условия воды, солёность и температура определяют, какие рыбы могут жить в каждом месте и как они находят пищу.
</a:t>
            </a:r>
            <a:endParaRPr lang="en-US" sz="1370" dirty="0"/>
          </a:p>
        </p:txBody>
      </p:sp>
      <p:sp>
        <p:nvSpPr>
          <p:cNvPr id="15" name="Text 3"/>
          <p:cNvSpPr txBox="1"/>
          <p:nvPr/>
        </p:nvSpPr>
        <p:spPr>
          <a:xfrm>
            <a:off x="68657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лосося
</a:t>
            </a:r>
            <a:pPr algn="l" indent="0" marL="0">
              <a:lnSpc>
                <a:spcPct val="90000"/>
              </a:lnSpc>
              <a:buNone/>
            </a:pPr>
            <a:r>
              <a:rPr lang="en-US" sz="13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способен пройти к местам нереста до 4 000 километров. Это одна из самых известных миграций в животном мире. Такое движение помогает виду продолжать жизнь, а также показывает, насколько важны свободные и чистые водные пути.
</a:t>
            </a:r>
            <a:endParaRPr lang="en-US" sz="1372" dirty="0"/>
          </a:p>
        </p:txBody>
      </p:sp>
      <p:sp>
        <p:nvSpPr>
          <p:cNvPr id="16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главные обитатели водного мира
</a:t>
            </a:r>
            <a:endParaRPr lang="en-US" sz="30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Киты, дельфины и другие обитатели воды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Плавание, охота и выживание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не относится к морским млекопитающим, но отлично плавает и охотится на льду и в воде. Такие животные показывают, как жизнь рядом с водой формирует тело, поведение и способы добывания пищи.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 живут в морях и океанах, а некоторые виды тюленей проводят много времени в воде. Синий кит — крупнейшее животное Земли, и его размеры поражают даже учёных.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0" y="1080631"/>
            <a:ext cx="2025600" cy="2017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3275" y="1080631"/>
            <a:ext cx="2025600" cy="2017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3200" y="1080631"/>
            <a:ext cx="2025600" cy="2017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03550" y="1080631"/>
            <a:ext cx="2025600" cy="201768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542693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тихом пруду утка легко скользит по воде, оставляя за собой тонкую дорожку. Её перья не намокают, поэтому птица может долго плавать и нырять за кормом. В тёплый сезон такие птицы часто держатся у берегов, где безопаснее выводить птенцов.
</a:t>
            </a:r>
            <a:endParaRPr lang="en-US" sz="814" dirty="0"/>
          </a:p>
        </p:txBody>
      </p:sp>
      <p:sp>
        <p:nvSpPr>
          <p:cNvPr id="14" name="Text 2"/>
          <p:cNvSpPr txBox="1"/>
          <p:nvPr/>
        </p:nvSpPr>
        <p:spPr>
          <a:xfrm>
            <a:off x="542693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 на спокойном пруду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2622826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 и лебеди чаще выбирают заболоченные низины, где есть укрытия и достаточно растительности. Весной и осенью они совершают дальние перелёты, иногда на тысячи километров. Их крепкие крылья и плотное оперение помогают переносить холод и ветер.
</a:t>
            </a:r>
            <a:endParaRPr lang="en-US" sz="809" dirty="0"/>
          </a:p>
        </p:txBody>
      </p:sp>
      <p:sp>
        <p:nvSpPr>
          <p:cNvPr id="16" name="Text 4"/>
          <p:cNvSpPr txBox="1"/>
          <p:nvPr/>
        </p:nvSpPr>
        <p:spPr>
          <a:xfrm>
            <a:off x="2622826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Гуси и лебеди над заболоченными низинами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702959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Бакланы живут на морских побережьях и обычно устраивают гнёзда на скалах или высоких деревьях. Пингвины, наоборот, приспособились к суровой Антарктиде, где важны плотные перья и слой жира. Оба примера показывают, как разные птицы находят своё место у воды.
</a:t>
            </a:r>
            <a:endParaRPr lang="en-US" sz="809" dirty="0"/>
          </a:p>
        </p:txBody>
      </p:sp>
      <p:sp>
        <p:nvSpPr>
          <p:cNvPr id="18" name="Text 6"/>
          <p:cNvSpPr txBox="1"/>
          <p:nvPr/>
        </p:nvSpPr>
        <p:spPr>
          <a:xfrm>
            <a:off x="4702959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Бакланы и пингвины в разных частях света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783093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сезон миграций, водоплавающие птицы меняют привычные места и летят туда, где больше корма и меньше опасностей. Для них вода — не только дом, но и путь, по которому строится весь годовой цикл жизни и выращивания потомства. Именно поэтому птиц можно встретить на разных континентах, от северных озёр до холодных морей.
</a:t>
            </a:r>
            <a:endParaRPr lang="en-US" sz="719" dirty="0"/>
          </a:p>
        </p:txBody>
      </p:sp>
      <p:sp>
        <p:nvSpPr>
          <p:cNvPr id="20" name="Text 8"/>
          <p:cNvSpPr txBox="1"/>
          <p:nvPr/>
        </p:nvSpPr>
        <p:spPr>
          <a:xfrm>
            <a:off x="6783093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Миграции, которые задаёт вода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которые связали свою жизнь с водой
</a:t>
            </a:r>
            <a:endParaRPr lang="en-US" sz="31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787" y="11986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787" y="21549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6787" y="30952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787" y="404350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делятся синантропные животные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Кошки, собаки, куры, козы и коровы были одомашнены человеком. Они помогают в быту, дают пищу или становятся компаньонами, поэтому их жизнь тесно связана с людьми.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Крысы, мыши, голуби, воробьи, тараканы и мухи не одомашнены, но успешно живут в городах. Они быстро размножаются и используют укрытия рядом с человеком почти круглый год.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виды имеют прямую пользу: помогают охранять жильё, дают мясо, молоко, яйца или просто становятся частью семьи. Их содержание зависит от ухода, корма и ответственности человека.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Виды, требующие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виды используют остатки пищи, мусор и тёплые помещения. Из-за этого их нередко считают вредителями и контролируют, чтобы не допустить ущерба здоровью и имуществу.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37" y="1409825"/>
            <a:ext cx="22627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537" y="2670575"/>
            <a:ext cx="226275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3537" y="3931325"/>
            <a:ext cx="226275" cy="25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привлекает животных к человеку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рядом с жильём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крошки и остатки пищи делают город очень удобным для животных. Крысы и мыши быстро находят такие места и возвращаются туда снова, потому что корм доступен почти постоянно.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подвалы, щели в стенах и влажные помещения защищают от холода и дождя. Тараканы особенно часто выбирают кухни и ванные комнаты, где есть и укрытие, и влага.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скопления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Рынки, вокзалы и дворы дают животным сразу несколько преимуществ: еду, укрытие и привычные маршруты. Поэтому голуби, воробьи и другие виды закрепляются именно там, где людей больше всего.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дома, дороги и склады создают для синантропов больше укрытий и путей расселения. Вместе с грузами и отходами они легко попадают в новые районы города. Так животные быстрее осваивают дворы, станции и подвалы.
</a:t>
            </a:r>
            <a:endParaRPr lang="en-US" sz="1371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меняет численность синантропов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новые центры расселения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оценкам 2023 года, в Москве насчитывалось около 10 миллионов голубей и до 4 миллионов крыс. Летом численность тараканов часто растёт, потому что становится теплее и еды больше.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Кошки и совы помогают сдерживать численность грызунов. Это уменьшает потери продуктов и снижает риск повреждения проводов, запасов и городских построек в подвалах и на складах.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синантропных животных в городской экосистеме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Воробьи и ласточки поедают многих мелких насекомых, поэтому они полезны в парках и возле домов. Их присутствие частично сдерживает рост численности вредителей.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Крысы и тараканы могут переносить патогены и загрязнять пищу. Из-за этого в городах важно следить за чистотой, чтобы не допускать вспышек болезней.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Полезен не запрет, а разумный контроль популяций. Санитарные меры, герметичные контейнеры и аккуратное обращение с отходами помогают сохранить баланс без жестокого обращения.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способности синантропных животных
</a:t>
            </a:r>
            <a:endParaRPr lang="en-US" sz="2584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Голубь узнаёт человека в толпе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голубь запоминает не только привычные места, но и человеческие лица. Учёные отмечали, что он способен различать множество изображений и возвращаться туда, где находит корм. Поэтому голуби так уверенно чувствуют себя на площадях и у станций.
</a:t>
            </a:r>
            <a:endParaRPr lang="en-US" sz="144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Таракан и его удивительная живучесть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Таракан может долго обходиться без еды и прятаться в самых тёплых уголках дома. Его удивительная живучесть делает его трудным соседом для человека. Даже после потери головы он некоторое время остаётся активным, если условия позволяют.
</a:t>
            </a:r>
            <a:endParaRPr lang="en-US" sz="144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Крысы, которые помогают находить мины
</a:t>
            </a:r>
            <a:pPr algn="l" indent="0" marL="0">
              <a:lnSpc>
                <a:spcPct val="90000"/>
              </a:lnSpc>
              <a:buNone/>
            </a:pPr>
            <a:r>
              <a:rPr lang="en-US" sz="13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крысы проходят специальную подготовку и используют острое обоняние, чтобы искать мины в опасных районах. Для человека это важная помощь, потому что маленькое животное замечает то, что трудно увидеть с расстояния. Такие примеры показывают, как способности вида могут служить людям.
</a:t>
            </a:r>
            <a:endParaRPr lang="en-US" sz="1333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 среда обитания влияет на образ жизни и приспособления животных.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виды зависят от состояния природной среды, а синантропные лучше всего чувствуют себя там, где человек создаёт пищу, тепло и укрытия.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и общие зоологические сведения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водные и синантропные животные
</a:t>
            </a:r>
            <a:endParaRPr lang="en-US" sz="28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проблем к решениям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изменить ситуацию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уроки экологии, соблюдение санитарных норм и участие школьников в акциях по уборке. Для домашних животных важны приюты, уход и ответственное отношение хозяев.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загрязнение воды и уменьшение природных берегов осложняют жизнь водных животных. В городах рост мусора и антисанитария помогают паразитам и вредителям распространяться быстрее.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особенности этих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водных и синантропных животных, мы лучше понимаем, как устроены экосистемы и почему важны чистота, порядок и бережное отношение. От этого зависит здоровье природы и человека.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2026-05-09T16:25:36Z</dcterms:created>
  <dcterms:modified xsi:type="dcterms:W3CDTF">2026-05-09T16:25:36Z</dcterms:modified>
</cp:coreProperties>
</file>