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11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поэт, с которого начинается школьное изучение русской литературы
</a:t>
            </a:r>
            <a:endParaRPr lang="en-US" sz="3411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основа русской словесности и школьного чтения.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школьной программе: почему без него не обойтись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помогает увидеть, как в литературе соединяются язык, характеры, история и чувства. Его тексты знакомят с разными жанрами и учат читать внимательно, замечая смысл каждого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А. С. Пушкина
</a:t>
            </a:r>
            <a:endParaRPr lang="en-US" sz="261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вехи биографии и творчества поэта.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Пушкина была короткой, но очень насыщенной: почти каждый важный этап связан с новыми произведениями и творческими открытиями.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общеизвестной биографии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 будущего поэта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рано увлёкся чтением и начал пробовать писать сам. Семейные рассказы о прошлом пробуждали интерес к истории и судьбам людей.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чтения и стихи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рос в семье, где ценили книги и свободно говорили по-русски и по-французски. Это рано развило его слух к разным оттенкам речи.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дом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Няня познакомила Пушкина с народной речью, сказками и живыми образами фольклора. Позже это заметно повлияло на его сказки и язык произведений.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— место, где сформировался поэт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1811 года Пушкин учился в Лицее, где серьёзно изучали литературу, историю, языки и право. Учёба была строгой, но давала широкое образование.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предметов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там он нашёл настоящих друзей и написал первые заметные стихи. В Лицее особенно ясно сформировались его представления о чести, свободе и человеческом достоинстве.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стихи и характер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Пушкин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жанре Пушкин находил свой тон: от лёгкой лирики до серьёзного исторического повествования.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показывает, что Пушкин был не только поэтом, но и писателем широкого творческого диапазона.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школьная литературная традиция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современный русский литературный язык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и разговорную речь так, что текст стал звучать естественно, ясно и красиво, без лишней тяжеловесности.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его произведениях особенно хорошо видно, как складывается литературная норма и почему его язык стал образцом для многих писателей.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выбирал точные слова, короткие и выразительные фразы, поэтому его стихи легко запоминаются и читаются вслух почти как живая речь.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Пушкина: народные сюжеты и мудрые выводы
</a:t>
            </a:r>
            <a:endParaRPr lang="en-US" sz="2413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Царство, море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царе Салтане» оживают чудесные превращения, дальние путешествия и ожидание справедливого конца. Здесь сказочный мир соединяется с ясной мыслью: добро, терпение и верность помогают пройти любые испытания.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зависть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мёртвой царевне и о семи богатырях» напоминает о силе доброты, верности и внутренней красоты. Яркие образы и спокойный сказочный тон помогают легко представить героев и их поступки.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и жадность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рыбаке и рыбке» показывает, как ненасытное желание власти и богатства разрушает человека. Простая история звучит особенно ярко благодаря повторяющимся словам, образу моря и точному моральному выводу.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и наказание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«Сказке о попе и о работнике его Балде» смешное соседствует с поучительным. Быстрый ритм, народная интонация и остроумный сюжет делают историю запоминающейся, а итог — справедливым и понятным школьнику.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 и этапы его творческого пути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поэта связан с новыми темами, жанрами и художественными открытиями.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времени Пушкин приходит к более глубокому изображению человека и общества, переходя от романтических интонаций к реализму.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роман о жизни, чувствах и выборе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 стихах Пушкин показывает не только судьбы героев, но и повседневную жизнь дворянского общества начала XIX века: разговоры, привычки, чтение и досуг.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называют энциклопедией русской жизни, потому что в нём соединены бытовые детали, психологическая точность и размышление о том, как человек делает выбор.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Онегин, Татьяна и Ленский раскрываются через поступки и внутренние переживания. Их отношения помогают увидеть, как важны любовь, дружба, одиночество и ответственность.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— один из самых сильных женских образов у Пушкина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не похожа на обычную светскую героиню: она искренна, молчалива, много читает и умеет слушать собственное сердце. В ней сочетаются мечтательность и внутренняя стойкость.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письмо к Онегину открывает силу чувства, а финальный отказ показывает зрелость и верность долгу. Для школьного анализа Татьяна важна как образ нравственного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сильный пушкинский сюжет
</a:t>
            </a:r>
            <a:endParaRPr lang="en-US" sz="316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Пушкин превращает жизненное наблюдение в ясный и напряжённый художественный конфликт.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творчестве Пушкина: Пугачёв, бунт и ответственность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изучал восстание Пугачёва не только как писатель, но и как исследователь, стараясь понять причины бунта и его влияние на судьбы людей.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Пугачёва» и «Капитанской дочке» исторические события показаны через конкретные человеческие выборы, а не как отвлечённая хроника.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его произведениях становится частью сюжета: она меняет поведение героев и заставляет их отвечать за свои поступки.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особенно важны честь, верность присяге, милосердие и умение сохранять достоинство, когда вокруг царят страх и насилие.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— время необычайной творческой продуктивности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Пушкин не только писал, но и быстро доводил замыслы до завершённого вида, что особенно заметно в разнообразии жанров.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1830 года выделяется как пик творческой собранности: за короткое время Пушкин создал сразу несколько значимых произведений.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А. С. Пушкина; Болдинская осень 1830 года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личности Пушкина и их проявление в произведениях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особенности характера Пушкина проявляются в его текстах и помогают понять его как автора.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поэта и его книги тесно связаны: черты характера становятся художественными приёмами и делают тексты живыми и узнаваемыми.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607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339104"/>
            <a:ext cx="45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109118"/>
            <a:ext cx="450000" cy="40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современной культуре и школьной жизни
</a:t>
            </a:r>
            <a:endParaRPr lang="en-US" sz="2566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музеи, театры и библиотеки. Такие названия напоминают, что его творчество остаётся частью культурной памяти страны.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памятные места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отмечают Пушкинский день России и День русского языка. Эта дата связывает имя поэта с уважением к родной речи.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день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 изучают в школе с первых классов. Они помогают учиться читать внимательно, понимать характеры и обсуждать поступки героев.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Пушкина часто звучат в кино, книгах и публичной речи. Многие выражения стали привычными и узнаваемыми даже без указания автора.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 культуре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остаётся современным как мастер точного слова. Его тексты показывают, что русский язык может быть простым, выразительным и очень красивым.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связанные с Пушкиным: Москва, Петербург, Михайловское, Болдино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место рождения Пушкина, а Санкт-Петербург связан с учёбой, службой и последними годами жизни. Эти города помогают увидеть начало и завершение его пути.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стало местом ссылки и спокойной творческой работы. Болдино, напротив, напоминает о необычайном подъёме, когда поэт особенно много и успешно писал.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и Болдино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и понимают сегодня
</a:t>
            </a:r>
            <a:endParaRPr lang="en-US" sz="292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удобен для чтения в любом возрасте: его тексты можно пересказывать, обсуждать и перечитывать, каждый раз замечая новые смыслы.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качества его языка и тем делают произведения понятными школьникам и интересными взрослым, поэтому они не теряют актуальности.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поэтики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возраст особенно подчёркивает масштаб утраты: Пушкин успел создать произведения, которые определили развитие русской литературы.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поэту, когда его жизнь трагически оборвалась после дуэли.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С. Пушкина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автор, с которого начинается понимание русской литературы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что литература может быть одновременно ясной, глубокой и живой. Его книги учат думать о чести, свободе, выборе и силе родного слова.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2026-05-19T04:48:29Z</dcterms:created>
  <dcterms:modified xsi:type="dcterms:W3CDTF">2026-05-19T04:48:29Z</dcterms:modified>
</cp:coreProperties>
</file>