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графики: как числа показывают положение и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точно показывают точки и рассказывают, как меняются величины.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координаты и графики в 7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точно указывать положение точки, читать зависимость величин и строить простые графики. Эти навыки помогают в математике, на картах, в схемах и при работе с данными.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координатная плоскость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взаимно перпендикулярные оси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образована горизонтальной осью Ox и вертикальной осью Oy. Вместе они образуют удобную сетку, на которой легко задавать положение любой точки.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называется началом координат и обозначается O. От неё отсчитывают все расстояния на плоскости, поэтому она служит общей точкой отсчёта.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записывают парой чисел: сначала x, затем y. Первое число показывает смещение по горизонтали, второе — по вертикали, без лишних слов и пояснений.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A(3; 2) означает, что точка A имеет абсциссу 3 и ординату 2. Такая запись позволяет однозначно найти точку на плоскости.
</a:t>
            </a:r>
            <a:endParaRPr lang="en-US" sz="13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координатной плоскости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Свяжем название элемента, его обозначение и смысл на координатной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запомнить, что каждая часть плоскости имеет своё назначение и своё обозначение.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«Координатная плоскость»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точку по её 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точки на координатной плоскости.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 точек на координатной сетке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A(3; 2) отмечают, двигаясь от начала координат на 3 клетки вправо и на 2 клетки вверх. Она попадает в I четверть.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B(-4; 1) находят, откладывая 4 клетки влево и 1 клетку вверх. Она расположена во II четверти, потому что x отрицательное, а y положительное.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рядом с точками позволяют сразу сверить координаты и убедиться, что порядок чисел не перепутан. Это особенно полезно при самостоятельной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 четырёх четвертях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каждой координаты зависит от того, в какой области плоскости находится точка. Это позволяет определять четверть без долгих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точки сразу видно сочетание знаков: каждая четверть соответствует своему варианту координат.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координатной плоскости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график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состоит из точек, координаты которых связаны одним правилом или формулой. Поэтому по нему можно увидеть не отдельные числа, а общую зависимость между величинами.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графика легко понять, растёт величина, уменьшается или остаётся без изменений. Для этого смотрят, как расположены точки и куда направлена линия.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построением часто составляют таблицу значений. Она помогает не пропустить нужные точки и увидеть закономерность ещё до нанесения их на координатную плоскость.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удобны для сравнения температуры, скорости, пути и других величин во времени. Они быстро показывают, что меняется быстрее и когда происходят заметные переходы.
</a:t>
            </a:r>
            <a:endParaRPr lang="en-US" sz="13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52" y="1151850"/>
            <a:ext cx="501149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построения графика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определить, какие точки нужно отметить и как меняется величина при каждом шаге.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каждый раз возрастает на 2, значит зависимость имеет постоянный шаг изменения.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построения графика зависимости y = 2x + 1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y = 2x + 1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расположены на одной прямой, поэтому зависимость выглядит равномерной и предсказуемой.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линейную зависимость: при каждом увеличении x на 1 значение y растёт на 2.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«Линейная зависимость»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и её части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b — стартовое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чему равно y при x = 0. Это точка, где прямая пересекает ось Oy, поэтому по ней удобно сразу увидеть начальный уровень величины.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k — наклон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определяет, как быстро меняется y при изменении x. Если k больше нуля, линия поднимается; если меньше нуля, она убывает слева направо.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зависимости часто описывают движение, стоимость и изменение количества. В таких задачах по одной формуле можно найти значения и понять общий характер процесса без 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температуры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 термометре значение постепенно растёт: солнце нагревает воздух, и линия на графике идёт вверх. По такому рисунку легко понять, в какой час стало теплее всего и когда подъём был самым заметным.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 течение дня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 шагов показывает, как человек двигается в разное время. Днём график может быстро расти, а вечером почти выравниваться, если человек больше отдыхает. По одной линии видно, когда активность была высокой.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движение без слов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воды или скорость автомобиля тоже удобно показывать графиком. Когда линия поднимается, значение увеличивается, а когда опускается — уменьшается. Такой рисунок помогает сравнивать разные моменты быстрее, чем длинное описание.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в повседневной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зависимостей на одном поле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начинаются в одной точке, но затем расходятся. Это удобно для сравнения одинаковых величин, которые изменяются с разной скоростью.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зависимость растёт быстрее: её значения увеличиваются сильнее при тех же шагах по x, поэтому она быстрее становится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для иллюстрации темы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по таблице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учебных задач по координатной плоскости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координатами и графиками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всегда записывают x, а потом y. Если перепутать порядок, точка окажется не там, где нужно, и весь рисунок станет неверным даже при правильных вычислениях.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крупный или слишком мелкий шаг по осям искажает график. Из-за этого трудно сравнивать значения, а часть точек может не поместиться на координатной сетке.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подписей осей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обозначений осей и единиц измерения график становится неясным. Читатель не понимает, что именно показывают числа: время, расстояние, температуру или другую величину.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цену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 не всегда равна одному. Иногда она может означать 2, 5 или другое число, поэтому важно внимательно смотреть на подписи и не делать поспешных выводов.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координаты и графики отличаются и чем похожи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способа записи информации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отвечают за точность, а графики — за наглядность изменения. Вместе они помогают не только находить точку, но и понимать поведение величины.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«Координаты и графики»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 карте, в игре и на схеме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координатная сетка помогает быстро найти нужный объект: улицу, площадь или станцию. Достаточно посмотреть на пересечение линий, чтобы определить место и не искать его по длинному описанию.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игре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игре координаты показывают, где находится персонаж и куда он движется. По ним удобно сравнивать расстояния между объектами, ставить метки и выбирать кратчайший путь к цели.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логика и навигация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шахматной доске и в навигаторе тоже работает похожий принцип: каждая клетка или участок имеют своё место. Это помогает точно передавать направление, положение и порядок действий без лишних слов.
</a:t>
            </a:r>
            <a:endParaRPr lang="en-US" sz="1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величина во времени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показывает ход дня: рост, паузу и последующее снижение. По ней удобно следить за процессом без длинной таблицы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повышалась до середины дня, затем оставалась почти неизменной и к вечеру снизилась. График сразу показывает момент максимума.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для иллюстрации темы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42842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 координаты и графики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координатами учит внимательно записывать числа и проверять порядок действий. Ошибка в одной цифре меняет положение точки, поэтому важно быть аккуратным и собранным.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учат замечать, как одна величина меняется вместе с другой. По ним легко увидеть рост, спад, постоянство и сравнить несколько вариантов одного процесса.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помогает быстро понимать, где находится объект и в каком направлении его искать. Это полезно на карте, схеме, игровом поле и в чертеже.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графики помогают читать таблицы, диаграммы и простые модели. Эти умения нужны на математике, информатике, физике и географии, а также в повседневных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графики делают числа понятными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точно указывают место точки, а графики показывают, как меняются величины. Вместе они учат видеть в числах порядок, смысл и связь с реальными ситуациями.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2026-05-29T10:11:23Z</dcterms:created>
  <dcterms:modified xsi:type="dcterms:W3CDTF">2026-05-29T10:11:23Z</dcterms:modified>
</cp:coreProperties>
</file>