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далёких геологических эпох: обзор и ключевые темы
</a:t>
            </a:r>
            <a:endParaRPr lang="en-US" sz="3073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следы рассказывают историю Земли и её древних обитателей.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во времени: геологические эпохи Земли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во времени: геологические эпохи Земли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эпохи делят историю планеты на крупные этапы, отражающие ключевые биологические и климатические изменения, начиная с первых микроорганизмов и до появления млекопитающих.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3,5 млрд лет назад сформировались первые континенты благодаря интенсивной вулканической активности и движению литосферных плит.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Кратоны и щиты, древнейшие и стабильные участки земной коры, сохранились в первозданном виде на многих континентах.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 разных регионов отражают этапы развития суши и океанических впадин, показывая динамику формирования планеты.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развитие земной коры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Окаменелости: ключ к тайнам древней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Отпечатки листьев: записи древнего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Отпечатки листьев растений, найденные в осадочных породах, дают представление о климате и экосистемах древних эпох. Они помогают воссоздать растительность и погодные условия того времени.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Скелеты древних животных как окно в 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рыб, амфибий и динозавров позволяют восстанавливать их анатомию, образ жизни и среду обитания, формируя представления о биологическом разнообразии прошедших эпох.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ног и поведение исчезнувших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ног и движений животных на древних грунтах фиксируют поведение и взаимодействия видов, раскрывая экологические связи и социальную структуру сообществ.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это слоистые образования, созданные сине-зелёными водорослями, сыгравшие ключевую роль в формировании кислородной атмосферы планеты.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3,5 млрд лет
</a:t>
            </a:r>
            <a:endParaRPr lang="en-US" sz="6992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1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появились первые известковые структуры, преобразившие атмосферу Земли с помощью кислородного фотосинтеза.
</a:t>
            </a:r>
            <a:endParaRPr lang="en-US" sz="19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Австралийского национального университета
</a:t>
            </a:r>
            <a:endParaRPr lang="en-US" sz="759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ледниковых периодов и похолоданий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ледниковых периодов и похолоданий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Морены и ледниковые террасы свидетельствуют о масштабных ледниковых расширениях, охватывавших значительные территории в древности.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Стриации — царапины на камнях — подтверждают движение ледников, а отложения глины и глинозёма отражают периоды древних похолоданий.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ранних эонов в миллиарды лет значительно превышает продолжительность последующих периодов.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геологических эонов в истории Земли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длительности эонов отражает учащение глобальных изменений и событий в истории планеты.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Геологический институт Российской академии наук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породы, такие как базальт и туф, сохраняют свидетельства прошлых извержений и процессов горообразования.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Декан и Сибирские траппы — примеры массивных вулканических провинций, сыгравших важную роль в геологической истории.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вулканов способствовала формированию земной коры и изменению химического состава атмосферы в различные эпохи.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и его роль в формировании геологических следов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вулканов отражены в осадочных слоях, что позволяет датировать природные катаклизмы и их влияние на биосферу.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Перемещения материков: доказательства дрейфа и суперконтинентов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Перемещения материков: доказательства дрейфа и суперконтинентов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горных пород на берегах Южной Америки и Африки свидетельствует о существовании древнего суперконтинента Пангея.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окаменелости растений Glossopteris и пресноводных рептилий Mesosaurus подтверждают историческое смещение литосферных плит.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типы следов отражают разнообразие процессов и исторических эпох, помогая их идентифицировать и датировать.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геологических следов: классификация и примеры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разных типов следов даёт всестороннюю картину геологической и биологической истории Земли.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наук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Обнажения песчаников с характерными отпечатками волн появляются во многих регионах, свидетельствуя о существовании древних морей на месте современных континентов.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древних морей и водных систем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раковин и останков морских организмов в осадочных слоях помогают ученым определить время и условия существования древних водных экосистем.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русловые каналы, обнаруженные в горных породах, предоставляют информацию о направлениях течения и конфигурации рек, которые формировали ландшафт предыдущих геологических эпох.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и мировые находки древних отпечатков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Эмбаевское месторождение трилобитов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Эмбаевском месторождении обнаружены многочисленные отпечатки трилобитов — древних морских членистоногих. Эти находки помогают реконструировать морскую фауну палеозоя и изучать геологическую историю региона.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Ленинградская область — каменелости древних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Ленинградской области найдены отпечатки древних растений, хорошо сохранившиеся в песчаниках. Эти окаменелости дают представление о растительном покрове и климате в древние периоды.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Мирские находки: отпечатки бурого угля и ящериц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в слоях бурого угля встречаются отпечатки разнообразных организмов. В Германии и США находят следы древних ящериц, которые расширяют знания мировой палеонтологии.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Палеоклиматические свидетельства в горных породах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 (около 3 млрд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известных минералов и устойчивых климатических условий свидетельствует о формировании древней атмосферы и океанов.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Протерозой (2,5 — 0,54 млрд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Выявлены слои с химическими следами накопления кислорода в атмосфере, а также осадки солей и глин, отражающие изменения климата.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 (541 — 252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Отложения тропических и ледниковых пород указывают на глобальные изменения климатических зон и периодические похолодания.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 (66 млн лет назад — настоящее время)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геологические слои четко фиксируют климатические циклы, формирование ледников и разнообразие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отражены ключевые потери видов во время массовых вымираний и последующее восстановление разнообразия благодаря эволюционным адаптациям.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видового разнообразия на протяжении геологических эпох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периоды массовых вымираний сопровождались значительным снижением биологического разнообразия, но жизнь быстро адаптировалась и восстанавливалась.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Геологический институт РАН, 2022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Искривления и смещения стратифицированных пород свидетельствуют о концентрации стрессовых зон в коре, где происходили землетрясения в древности.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древних землетрясений и тектонических разломов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трещины и разломы фиксируют места размыкания и сжатия литосферных плит, играющих ключевую роль в сейсмической активности.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геологических карт позволяет выявить древние разломы, что важно для понимания сейсмической опасности современных регионов.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помогают прогнозировать землетрясения и разрабатывать меры по снижению технологических и природных рисков.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слои массовых вымираний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Иридиевый слой — отпечаток астероидной катастрофы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иридия в осадочных породах указывает на удар астероида 66 миллионов лет назад, который стал причиной исчезновения динозавров и ряда других видов на планете.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Пепельные толщи — свидетельства вулканических катастроф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слои вулканического пепла в геологических разрезах отражают мощные извержения, которые вызывали длительные климатические изменения и массовые вымирания.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геологических следов, возраст которых достигает трёх с половиной миллиардов лет, позволяют изучать зарождение жизни и изменение земной атмосферы.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3,5 миллиарда
</a:t>
            </a:r>
            <a:endParaRPr lang="en-US" sz="6992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история древних следов открывает ключи к пониманию эволюционных процессов и климатических изменений.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геологии РАН,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геологических следов: этапы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последовательных этапов создания следов в земной коре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известных геологических находок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Окаменелый лес Аризоны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Аризоне располагается древний окаменелый лес с деревьями возрастом более 200 миллионов лет. Эти стволы сохранились в форме камня, раскрывая экологию триасового периода.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Тираннозавра в Монтане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штате Монтана обнаружен почти полный скелет Тираннозавра — мощного хищника мелового периода. Этот экспонат помогает изучить строение и поведение динозавров.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следы медуз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России найдены следы медуз кембрийского периода, подтверждающие богатое разнообразие древних морских обитателей и помогая реконструировать древние экосистемы.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древних геологических следов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древних следов расширяет знания о Земле, помогает понять эволюцию жизни, климатические изменения и формирует основы устойчивого использования природных ресурсов.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2026-05-09T05:36:20Z</dcterms:created>
  <dcterms:modified xsi:type="dcterms:W3CDTF">2026-05-09T05:36:20Z</dcterms:modified>
</cp:coreProperties>
</file>