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прямых: основное понятие и 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определение, признаки, примеры.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окружают нас в тетрадях, рельсах, линейках и чертежах. Их изучают, чтобы точно строить фигуры, проверять углы и уверенно доказывать свойства геометрических объектов, которые встречаются в задачах 8 класса.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называют две прямые, которые лежат в одной плоскости и не пересекаются. Это основное определение помогает отличать их от любых линий, которые имеют общую точку.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Такая запись кратко показывает, что прямые идут в одном направлении и не встречаются, если их продолжить.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 хотя бы в одной точке, они уже не могут быть параллельными. Наличие общей точки сразу исключает параллельность, даже если пересечение видно не на всём чертеже.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 тоже не считают параллельными, потому что это одна и та же линия. Для параллельности нужны именно две разные прямые в одной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параллельные прямые не сближаются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79378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одинаковое направление, поэтому при любом продолжении они остаются «ровными» друг относительно друга и не изменяют своего взаимного положения.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0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другими линиями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имеют общую точку, а совпадающие полностью накладываются друг на друга. Параллельные прямые отличаются и от тех, и от других.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115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ними не уменьшается и не увеличивается. Это удобно видеть на клетчатой бумаге, где линии идут на одинаковом промежутке.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с помощью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углам при секущей сделать вывод о параллельности двух прямых.
</a:t>
            </a:r>
            <a:endParaRPr lang="en-US" sz="27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нужный признак и сделать строгий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одного верного признака, чтобы доказать параллельность.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признаки параллельности прямых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3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464" y="141922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окружающих предметах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разлиновка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железной дороге рельсы идут рядом и не пересекаются, а в тетради строки сохраняют одинаковый шаг. В обоих случаях параллельность нужна для порядка и точности. Именно поэтому такие линии легко заметить в повседневной жизни.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конструкции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чертежах, в линейке и в элементах мебели параллельные линии помогают сохранить форму и симметрию. Когда края идут ровно и одинаково направлены, предмет выглядит аккуратно, а измерения становятся удобнее и понятнее.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проверяют параллельность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углов появляются при пересечении двух прямых секущей и помогают сравнить их расположение.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секущей дают надёжный способ установить параллельность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пересекающиеся прямые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имеют общую точку, а параллельные — нет. Это главное различие, по которому их сначала различают в любой задаче или на чертеже.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линии могут казаться параллельными, если они далеко друг от друга. Но одного взгляда недостаточно: важно проверить направление и углы, а не только расстояние на листе.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продолжить прямые, их истинное поведение станет заметнее. Линии с разным направлением могут встретиться, даже если на данном участке это не видно.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790" y="2792871"/>
            <a:ext cx="185602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одной и той же прямой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образуют прямой угол с одной и той же прямой, то они параллельны. Это быстрый и удобный способ доказательства в геометрических задачах.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признака — прямой угол. Когда обе прямые перпендикулярны одной линии, их направления совпадают по отношению к этой линии, и они не могут пересечься.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 на клетчатой бумаге и в чертежах. Там легко увидеть прямые углы и быстро сделать вывод о параллельности без долгих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Угловые соотношения при пересечении двух прямых секущей
</a:t>
            </a:r>
            <a:endParaRPr lang="en-US" sz="215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опираются на одно построение: две прямые и одна секущая образуют пары углов, по которым удобно проверять параллельность.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или дополнительность этих углов даёт надёжный критерий: по ним можно доказать, что прямые параллельны.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геометрии, 8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в прямоугольнике и квадрате
</a:t>
            </a:r>
            <a:endParaRPr lang="en-US" sz="2450" dirty="0"/>
          </a:p>
        </p:txBody>
      </p:sp>
      <p:sp>
        <p:nvSpPr>
          <p:cNvPr id="8" name="Text 2"/>
          <p:cNvSpPr txBox="1"/>
          <p:nvPr/>
        </p:nvSpPr>
        <p:spPr>
          <a:xfrm>
            <a:off x="74821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прямоугольнике противоположные стороны попарно параллельны. Именно это делает фигуру устойчивой по форме: все углы прямые, а соседние стороны образуют аккуратный замкнутый контур.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6088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тоже две пары параллельных противоположных сторон. Дополнительно все стороны равны, поэтому параллельность сочетается здесь с симметрией и особенно наглядно заметна на чертеже.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443963" y="1037175"/>
            <a:ext cx="2348100" cy="37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четырехугольниками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показывают, что параллельность — не отдельное правило, а важное свойство многих многоугольников. Оно помогает сравнивать фигуры и доказывать их признаки в 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параллельность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параллельности прямых через секущую и углы.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38333"/>
            <a:ext cx="4336500" cy="20470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параллельности
</a:t>
            </a:r>
            <a:endParaRPr lang="en-US" sz="2513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внешнего сходства на рисунке недостаточно и какие признаки нужно использовать для доказательства.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нельзя определять «на глаз»: нужны угловые соотношения или признак через перпендикуляр к третьей прямой.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899" y="923925"/>
            <a:ext cx="1790402" cy="171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координатной плоскости
</a:t>
            </a:r>
            <a:endParaRPr lang="en-US" sz="251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параллельные прямые выглядят по-разному, но их направление совпадает. Если провести их дальше, видно, что они сохраняют одинаковый наклон и не сближаются. Именно поэтому уравнения таких прямых связаны одинаковым коэффициентом наклона.
</a:t>
            </a:r>
            <a:endParaRPr lang="en-US" sz="1386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 — один принцип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может пересекать ось выше, другая — ниже, но это не меняет их параллельности. На чертеже важны не точки пересечения с осями, а общее направление графиков и постоянное расстояние между 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параллельность встречается чаще всего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часто нужны там, где важно соблюдать форму, расстояние и направление без отклонений.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транспорт и архитектура: именно здесь параллельность чаще всего обеспечивает точность, безопасность и удобство.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повседневной жизни и школьной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40423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40423"/>
            <a:ext cx="343500" cy="305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параллельные прямые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помогает строить фигуры без искажений: линии сохраняют направление, а чертеж получается аккуратным и понятным для проверки.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признакам параллельности удобно находить углы и доказывать свойства фигур. Это сокращает рассуждения и делает решение более строгим.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четырехугольников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параллельных сторон невозможно полноценно понять прямоугольник, квадрат, ромб и трапецию. Через эти фигуры тема получает продолжение.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планах, схемах и координатной сетке параллельные линии помогают быстро ориентироваться. Они показывают порядок, направление и связь частей рисунка.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признаках параллельности из школьного курса геометрии.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формулировки для запоминания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пересекаются. Это основа темы и первое правило, которое нужно помнить.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Быстрый признак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прямые, перпендикулярные одной и той же прямой, тоже параллельны. Этот признак удобно использовать в чертежах и задачах на клетчатой бумаге.
</a:t>
            </a:r>
            <a:endParaRPr lang="en-US" sz="1381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секущая, сравнивают накрест лежащие и соответственные углы или проверяют, равна ли сумма односторонних внутренних углов 180°.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 в одной плоскости, а доказывают это через углы при секущей или через общий перпендикуляр. Эти признаки делают геометрию точной и понятной.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2026-05-29T04:41:39Z</dcterms:created>
  <dcterms:modified xsi:type="dcterms:W3CDTF">2026-05-29T04:41:39Z</dcterms:modified>
</cp:coreProperties>
</file>