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североамериканском пространстве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большие города, сельские районы, коренные народы и суровую природу.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особенности расселения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находятся США, Канада и Мексика, а также острова Карибского бассейна. Население распределено неравномерно: особенно густо заселены побережья, район Великих озер, Калифорния и центр Мексики. На расселение повлияли колонизация, морская торговля и промышленный рост.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крупнейших стран региона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национальной статистики и переписей (2020-е, значения округлены до ближайших миллионов).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США формируют самую большую часть населения региона, опережая Мексику и Канаду.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по численности объясняет, почему именно США заметнее влияют на экономику и миграционные потоки в Северной Америке.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84500"/>
            <a:ext cx="4843800" cy="21156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Канада и Мексика: основные сведения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страны региона по столице, населению, языкам и доле городского населения.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трех странах большинство населения живёт в городах, а различия сильнее проявляются по масштабам страны.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конституции и справочные материалы (оценки 2020-х, значения округлены).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Северной Америки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коренным народам относятся индейские народы и инуиты, а также другие сообщества, жившие на материке до прихода европейцев. Их хозяйство зависело от погоды и ландшафта: от охоты до земледелия.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природных зонах складывались особые традиции питания, ремёсел и образа жизни. Рыболовство и собирательство часто были основой, когда природные условия не подходили для интенсивного земледелия.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важны сохранение языков и культурных памятников, а также защита прав коренных народов на землю. Эти меры помогают удерживать связь поколений и поддерживать самобытность культур.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как центры жизни населения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Северной Америки заметно более высокий уровень сервиса: музеи, торговые центры и деловая жизнь. По оценкам, более 80% населения живёт в городах, и это меняет привычный ритм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мегаполисы притягивают людей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Лос-Анджелес, Чикаго, Торонто, Монреаль и Мехико — среди крупнейших городов региона. В них сосредоточены рабочие места, университеты и транспортные узлы, поэтому ежедневно приезжают тысячи людей.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собирают работу, образование и транспорт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77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заселения и изменения населения Северной Америки
</a:t>
            </a:r>
            <a:endParaRPr lang="en-US" sz="2177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исторических процессов, влияющих на численность людей и хозяйство.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многонациональный состав населения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остаётся регионом притока людей из Латинской Америки, Европы, Азии и Африки. В результате в городах появляются новые сообщества и меняется структура населения.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мигрантов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часто приводят к формированию районов с заметной долей разных национальностей. Здесь соседствуют традиции, стили общения и формы досуга разных групп населения.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внутри мегаполисов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 делает повседневную жизнь разнообразнее. На язык, кухню, традиции и праздники влияют миграции, а культурные события становятся частью городской атмосферы.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кухня и праздники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крупных городах встречаются двуязычные вывески и школы, где изучают несколько языков. Это помогает людям сохранять связь с культурой и быстрее адаптироваться.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среда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заняты люди в экономике Северной Америки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отраслевой структуры занятости по статистическим справочникам (оценки, категории укрупнены).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— наиболее распространённая сфера занятости. Промышленность и транспорт тоже играют заметную роль в трудоустройстве.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показывает, что экономика региона опирается на сервисы, развитую промышленность и современные технологии.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и сельское хозяйство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население концентрируется на равнинах США и Канады, а также в долинах Мексики и районах с плодородными почвами. Здесь условия позволяют вести регулярные работы на полях.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регионе сильно механизировано: используются большие машины и современные фермы. Применяются системы орошения, чтобы снизить влияние засух и обеспечить стабильный урожай.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выращивают кукурузу, пшеницу, сою, хлопок, а также овощи и фрукты. Выбор культур зависит от климата и качества почв, поэтому в разных районах преобладают разные культуры.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часто хранят на крупных складах и в специализированных хранилищах. Это помогает перевозить продукцию дальше, поддерживать поставки в города и снижать потери после сбора.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жизнь людей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и в умеренном поясе климат чаще позволяет выращивать сельскохозяйственные культуры. Земля становится основой для крупных поселений, а транспорт и торговля развиваются легче, чем в суровых широтах. Поэтому здесь обычно выше плотность населения и больше городских районов.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умеренный пояс: земледелие и плотные поселения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в горных районах людям сложнее вести хозяйство: мешают холод, ледяные сезоны и ограниченная доступность территорий. В некоторых местах характерны вечная мерзлота и короткое лето, из‑за чего плотность населения ниже. Поселения тяготеют к узлам ресурсов и удобным путям сообщения.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горы: холод, трудный доступ и редкое расселение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 разных частях материка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качественная оценка по описанным в учебном курсе регионам (0–10), без абсолютных чисел; учебные данные.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связана с более мягким климатом и удобной транспортной доступностью; в холодных и труднодоступных районах расселение резко редеет.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связь между природными условиями и освоенностью территорий: там, где проще вести хозяйство и перевозки, население концентрируется.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21075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0107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2107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пригородная зона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выбирают пригород: там тише и больше пространства для жилья. Дома часто ниже, а вокруг — жилые кварталы и локальные сервисы, рассчитанные на ежедневную жизнь.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кварталы за городом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Пригородная зона работает как «спутник» мегаполиса. Жители ежедневно ездят на работу и учёбу, поэтому особенно важны автомобильные магистрали, остановки общественного транспорта и удобные развязки.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поездки на работу и учёбу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пригородах развиваются торговые центры, школы и парки, чтобы не приходилось каждый раз уезжать в центр. Это поддерживает местную занятость и формирует привычный ритм жизни.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услуги рядом с домом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906144"/>
            <a:ext cx="4843800" cy="22723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хозяйственная деятельность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теме «Человек и хозяйство» в школьном курсе географии; распределение занятий по природным районам.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климат, рельеф и доступность ресурсов определяют занятия людей в разных природных районах Северной Америки.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и освоенных землях растут культуры и легче развиваются города, а в холодных регионах важнее ресурсы и отрасли, устойчивые к суровым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между районами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ускорили доставку грузов и людей, связав промышленные районы с портами и сельскохозяйственными территориями. Благодаря этому росли города у транспортных узлов.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 и аэропорты усилили связь на больших расстояниях внутри материка. Пассажирские и грузовые маршруты стали более гибкими, а города получили регулярное сообщение.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и авиация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поддержали перевозку сырья, а крупные международные направления соединили промышленные районы с рынками. Для массовых перевозок остаются ключевыми Великие озёра и система водных путей.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 международные грузопотоки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 появления крупных сетей связи важную роль играли морские перевозки и сухопутные маршруты между поселениями. Они соединяли прибрежные районы и внутренние земли, поддерживая обмен товарами.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торговые пути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проблемы, связанные с жизнью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качественная шкала по направлениям проблем, указанным в учебном описании (0–10); без абсолютных статистических значений.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вред заметнее там, где сочетаются высокая плотность населения и развитая промышленность, транспорт и потребление.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экологические последствия усиливаются в «узлах» хозяйственной активности и требуют мер, влияющих на воздух, воду, леса и обращение с отходами.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 больших и малых поселениях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Северной Америки повседневная жизнь тесно связана с транспортом и многоэтажной застройкой. Больше рабочих мест и учебных заведений сосредоточено в одном районе, поэтому люди чаще перемещаются внутри города.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Мегаполисы: транспорт, работа и учёба рядом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небольших городах и сельских поселениях заметнее связь с местным хозяйством и окружающей природой. Общественная жизнь может быть более «локальной»: привычки и занятия часто зависят от ближайших возможностей для работы и сезонных условий.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города и сёла: связь с хозяйством и природой
</a:t>
            </a:r>
            <a:endParaRPr lang="en-US" sz="12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выбор места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рельеф задают условия освоения территории, а дальше включаются вода, дороги, хозяйство и плотность расселения.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населении Северной Америки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Северной Америки размещено неравномерно: основные массы людей сосредоточены в городах, на побережьях и в районах с более благоприятными природными условиями.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живут коренные народы и многочисленные переселенцы, поэтому население отличается языковым и культурным разнообразием и множеством традиций.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 промышленность, сферу услуг, сельское хозяйство и современный транспорт, что поддерживает устойчивые направления расселения.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 влияет на доступность земель, воды и ресурсов, а миграции усиливают культурные различия, формируя облик общества и 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человек, природа и хозяйство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показывает, как природные условия, история заселения и развитие хозяйства складываются в единую систему. Население распределяется по «удобным» территориям, а экологические проблемы требуют бережного отношения к ресурсам.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2026-05-14T13:35:30Z</dcterms:created>
  <dcterms:modified xsi:type="dcterms:W3CDTF">2026-05-14T13:35:30Z</dcterms:modified>
</cp:coreProperties>
</file>