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V. Tiere und wir: животные на немецком языке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называть животных, задавать вопросы и говорить коротко по-немецки.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 животных так полезна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животных легко связать с картинками, движением и играми. Они помогают детям уверенно слушать, читать вслух и строить простые фразы по образцу о доме, зоопарке и природе.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по теме «Животные»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запоминаем самое главное: das Tier — животное, der Hund — собака, die Katze — кошка. Эти слова часто встречаются в первых заданиях и легко узнаются по картинкам.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полезно выучить das Kaninchen — кролик, der Vogel — птица, der Fisch — рыба. Короткие слова удобно повторять хором, а затем называть по одному без спешки.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начальной школе особенно важно произносить слова чётко и спокойно. Тогда ребёнку проще читать подписи, отвечать у доски и не путать похожие названия животных.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быстро становится знакомой, если её повторять в игре, с карточками и мини-диалогами. Чем чаще слово слышится, тем увереннее оно звучит в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кого дома живёт собака?
</a:t>
            </a:r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Hund часто становится первым словом о питомцах: дети легко узнают его на картинке и в жизни. Рядом можно показать поводок, миску и ребёнка, который с радостью рассказывает о своём любимце.
</a:t>
            </a:r>
            <a:endParaRPr lang="en-US" sz="1475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Кошка, кролик и хомяк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Katze, das Kaninchen und der Hamster помогают говорить о маленьких домашних друзьях. Для иллюстрации подойдут мягкие игрушки, клетка для хомяка и уютный уголок дома, где животному спокойно и тепло.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в аквариуме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Fisch — удобное слово для разговора о питомце, которого не гладят, а наблюдают. На рисунке можно показать аквариум, корм и ребёнка, который показывает пальцем и говорит простую фразу о своём животном.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животные: любимцы рядом с человеком
</a:t>
            </a:r>
            <a:endParaRPr lang="en-US" sz="24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3937" y="16128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15350"/>
            <a:ext cx="221100" cy="221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животные: кто живёт в лесу и в зоопарке
</a:t>
            </a:r>
            <a:endParaRPr lang="en-US" sz="2607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Bär — сильное дикое животное. Оно живёт в лесу и сразу напоминает детям, что не все звери бывают домашними и ручными.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Elefant помогает расширить тему и показать крупных диких животных. Такое слово особенно нравится детям: оно звучит торжественно и хорошо запоминается.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Löwe — животное из зоопарка и из рассказов о дикой природе. Его удобно использовать, когда дети учатся различать Haustier и wildes Tier.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Fuchs помогает запомнить слово für wildes Tier. Лиса хорошо подходит для сравнения с домашними животными: она живёт свободно и не живёт в доме.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Hase встречается в лесу и часто изображается в детских заданиях. Это слово легко произносить, а картинка с длинными ушами быстро остаётся в памяти.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короткое высказывание о животном
</a:t>
            </a:r>
            <a:endParaRPr lang="en-US" sz="2484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животное, затем добавляют признак, действие и место, где оно живёт.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признаки животных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подойдут простые слова: groß, klein, braun, schwarz, weiß, schnell. Они помогают сделать речь короткой и понятной: Der Hund ist groß. Die Katze ist klein.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признаки лучше всего запоминаются, если рядом есть крупная и яркая картинка. Тогда ребёнок легко соединяет слово, цвет, размер и животное в одном коротком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чисел делает тему удобной для считалок, устных упражнений и коротких ответов. Источник: материал урока по теме «Tiere und wir».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1–10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числа помогают говорить о животных в единственном и множественном числе и строить простые сочетания вроде ein Hund и drei Fische.
</a:t>
            </a:r>
            <a:endParaRPr lang="en-US" sz="1062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«Tiere und wir»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 на уроке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Was ist das? помогает быстро назвать животное по картинке. Ответ должен быть коротким и ясным: Das ist eine Katze. Das ist ein Hund.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Welche Tiere magst du? учит говорить о предпочтениях. Ребёнок может ответить просто: Ich mag Hunde. Ja, sehr gern. Это удобно для парной работы.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Hast du ein Haustier? помогает рассказать о себе. Возможны короткие ответы: Ja, ich habe eine Katze. Nein, ich habe kein Haustier.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летит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Vogel fliegt — это короткая фраза, которую легко показать движением рук. Ребёнок видит картинку, повторяет глагол и сразу связывает слово с действием. Так немецкая речь становится живой и понятной.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плывёт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Fisch schwimmt помогает говорить о том, что животные делают в воде. Картинка с аквариумом или озером особенно хорошо поддерживает понимание. Фраза короткая, поэтому её удобно повторять всем классом.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прыгает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Hase springt нравится детям, потому что её можно не только сказать, но и показать. Учитель добавляет жест, и слово запоминается быстрее. Такое упражнение помогает соединить речь, движение и игру.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животных: что они умеют делать
</a:t>
            </a:r>
            <a:endParaRPr lang="en-US" sz="28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звукоподражания часто звучат не так, как русские, поэтому их интересно сравнивать и запоминать. Слова wau wau, miau и muh легко повторять вслух вместе с картинками.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слышат kikeriki или mäh, они быстро включаются в игру и стараются произнести звук точно. Такие короткие слова хорошо подходят для хорового повторения и весёлых заданий.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Учителю удобно показывать животных по одному, а ученикам — называть звук и находить нужную картинку. Так лексика закрепляется без длинных объяснений и скучного заучивания.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соединять звук с движением: лающий пёс, мяукающая кошка, поющий петух. Тогда слово, образ и действие запоминаются как одна маленькая сцена.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животных в немецком языке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по теме Tiere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помогают ребёнку говорить без страха и сразу использовать знакомые слова. Реплика может состоять всего из одного вопроса и одного ответа, например о домашнем животном.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менять только одно слово, а остальную фразу оставлять прежней. Тогда дети быстрее замечают образец: Was ist das? — Das ist ein Hund. Это очень удобно для тренировки.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мини-обмены хорошо работают в парах, когда один ученик спрашивает, а другой отвечает. Потом роли меняются, и каждый успевает сказать простую фразу самостоятельно.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979" y="1093147"/>
            <a:ext cx="1947693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79" y="1093147"/>
            <a:ext cx="1947693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179" y="1093147"/>
            <a:ext cx="1947693" cy="206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79" y="1093147"/>
            <a:ext cx="1947693" cy="206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72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живёт кошка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тёплом доме живёт die Katze. Она любит мягкое место для сна и спокойный уголок рядом с людьми. На картинке можно показать комнату, миску с едой и уютное окно, чтобы детям было легко представить знакомую обстановку.
</a:t>
            </a:r>
            <a:endParaRPr lang="en-US" sz="1370" dirty="0"/>
          </a:p>
        </p:txBody>
      </p:sp>
      <p:sp>
        <p:nvSpPr>
          <p:cNvPr id="8" name="Text 2"/>
          <p:cNvSpPr txBox="1"/>
          <p:nvPr/>
        </p:nvSpPr>
        <p:spPr>
          <a:xfrm>
            <a:off x="25703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его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Wald lebt der Bär, und там же можно встретить den Fuchs. Лес выглядит как место с деревьями, тропинками и тайной. Для иллюстрации подойдут зелёные кроны, кусты и следы на земле, будто звери только что прошли мимо.
</a:t>
            </a:r>
            <a:endParaRPr lang="en-US" sz="1304" dirty="0"/>
          </a:p>
        </p:txBody>
      </p:sp>
      <p:sp>
        <p:nvSpPr>
          <p:cNvPr id="9" name="Text 3"/>
          <p:cNvSpPr txBox="1"/>
          <p:nvPr/>
        </p:nvSpPr>
        <p:spPr>
          <a:xfrm>
            <a:off x="46534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 как дом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3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 dem Bauernhof leben viele Tiere, zum Beispiel die Kuh. Рядом обычно есть сарай, забор и кормушки. Такая картинка помогает детям увидеть, что некоторые животные живут рядом с человеком, но не в квартире и не в зоопарке.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67365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для разных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6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Zoo sehen Kinder viele Tiere an einem Ort. Там могут быть der Löwe, der Elefant oder der Bär. Для изображения подходят вольеры, дорожки и таблички, чтобы показать, как зоопарк отличается от леса и дома.
</a:t>
            </a:r>
            <a:endParaRPr lang="en-US" sz="1250" dirty="0"/>
          </a:p>
        </p:txBody>
      </p:sp>
      <p:sp>
        <p:nvSpPr>
          <p:cNvPr id="11" name="Text 5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место, где они живут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описание животного по образцу
</a:t>
            </a:r>
            <a:endParaRPr lang="en-US" sz="2833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ребёнку строить короткий ответ по четырём простым шагам и не терять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7012" y="161195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Hör zu!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команда помогает сосредоточиться на звучании слова. Учитель говорит название животного, а дети слушают, находят картинку и повторяют только после сигнала.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Zeig!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нужную картинку, игрушку или карточку — и слово сразу становится понятнее. Такое задание удобно для быстрого повторения без длинных объяснений.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Sprich nach!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вслух помогает запомнить произношение и артикль вместе с существительным. Короткая команда делает упражнение живым и понятным даже для самых младших учеников.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Wiederhole!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ещё раз закрепляет знакомые слова и фразы. Игровой темп, движение и карточки делают тренировку лёгкой, а урок — похожим на маленькую викторину.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игры и повторения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любимый зверь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сказать о своём любимом животном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достаточно назвать животное и выразить симпатию одним коротким предложением. Например: Mein Lieblingstier ist der Hund. Такие фразы легко произносить и приятно слышать.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ответ в классе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проще сказать: Ich mag Katzen. Ich mag Tiere sehr gern. Эти образцы подходят для устного ответа у доски и не требуют сложной грамматики.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немецком языке в этой теме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животных в немецком языке обычно употребляются с артиклем: der, die или das. Поэтому полезно сразу учить слово вместе с маленьким словом-помощником.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пишутся с большой буквы, а короткие предложения строятся очень ясно. Например: Das ist ein Fisch. Die Katze ist klein. Так читать и говорить намного легче.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порядок слов помогает не путаться: сначала называют животное, потом признак или действие. Благодаря этому даже маленький ответ звучит аккуратно и по-немецки.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знания по теме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темы дети могут назвать несколько животных на немецком языке, выбрать любимое и сказать о нём одну-две простые фразы. Им также знакомы слова о цвете, размере и действии.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слов, ученики тренируют короткие вопросы и ответы, а ещё узнают, где живут животные. Знакомые картинки помогают быстро вспомнить весь материал и уверенно ответить на 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эта тема на уроке немецкого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осваивают слова по теме животных и учатся узнавать их в устной и письменной форме. Короткие названия удобно связывать с картинками и повторять хором.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вопросы и ответы помогают говорить уверенно и без длинных фраз. Ребёнок быстро пробует диалог и понимает, что может общаться по-немецки уже сейчас.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движение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жесты и маленькие задания делают урок активным. В такой работе дети легче запоминают слова, потому что видят, слышат и повторяют их одновременно.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работа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парах ученики по очереди спрашивают, отвечают и показывают картинки. Это поддерживает интерес и помогает каждому сказать фразу самому, без лишнего волнения.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Tiere und wir: учим язык через знакомых животных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немецкий можно изучать легко: через животных, короткие фразы, игры и картинки. Дети быстро запоминают слова, уверенно отвечают и радуются каждому маленькому успеху.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2026-05-25T01:46:34Z</dcterms:created>
  <dcterms:modified xsi:type="dcterms:W3CDTF">2026-05-25T01:46:34Z</dcterms:modified>
</cp:coreProperties>
</file>