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помогают упрощать алгебру и решать задачи.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Многочлены: как записывать и преобразовывать выражения в алгебре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позволяют кратко записывать длинные выражения, преобразовывать формулы и находить значения при разных буквах. С их помощью удобно описывать площади, периметры, стоимость и числовые закономерности.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многочлены важны в 7 классе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многочлен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сумма или разность одночленов. В его записи могут встречаться числа, буквы и степени с натуральными показателями.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многочлена помогает быстрее выполнять преобразования, сравнивать выражения и не путаться в знаках при вычислениях.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многочленам относятся выражения 3x+5, 2a^2-7a+1, x^3-4x+9. Все они состоят из нескольких одночленов.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многочлена отделяется знаком плюс или минус. Поэтому важно видеть, где заканчивается один член и начинается другой.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573" y="2261850"/>
            <a:ext cx="24255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Одночлен, коэффициент и степень одночлена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 — это произведение числа и буквенной части, например 7x^2, -3ab или 5. Он может содержать и только число, без букв.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буквами называется коэффициентом. Оно показывает, сколько таких буквенных частей берётся в выражении.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одночлена равна сумме показателей степеней всех букв. В 2a^2b степень равна 3, потому что 2+1=3.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без букв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нет букв, степень считают равной 0. Например, у числа 8 степень равна 0, так как оно не содержит переменных.
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из школьного курса алгебры 7 класса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многочленов по числу членов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членов помогает быстро определить вид выражения и выбрать удобный способ работы с ним.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посчитать члены, тем легче определить тип записи и избежать ошибок при преобразованиях.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 ней определяют, насколько сложен многочлен и какой член в нём самый старший.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наибольшая степень среди его одночленов после приведения к стандартному виду.
</a:t>
            </a:r>
            <a:endParaRPr lang="en-US" sz="393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22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Подобными называют слагаемые с одинаковыми буквами и одинаковыми показателями степеней, например 3x и -5x или 2a^2b и 7a^2b.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2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буквенная часть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15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объединении подобных слагаемых складывают или вычитают только их коэффициенты, а буквенная часть остаётся прежней.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5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с коэффициентами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108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объединение делает выражение короче и понятнее, а также помогает быстрее привести многочлен к стандартному виду без лишних промежуточных записей.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108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многочлена к стандартному виду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 примере преобразования выражения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многочленов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раскрывают скобки, а затем объединяют подобные слагаемые. Это позволяет сразу увидеть, какие части выражения можно сложить или вычесть.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подобные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многочленами важно не менять буквенную часть и внимательно переносить знаки. Тогда итоговое выражение будет записано верно.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(3a+2)-(a-5) скобки раскрываются, затем подобные слагаемые приводятся к виду 2a+7. Ответ получается короче и удобнее.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минус, знаки всех членов внутри меняются. Именно здесь чаще всего появляются ошибки при вычислениях.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знаками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видно, как алгебраическая запись становится удобнее для дальнейших действий и проверки.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увеличивает число членов, а приведение подобных снова сокращает запись.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2(x+3)+x, школьный курс алгебры 7 класса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выражением после раскрытия скобок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531" y="2436975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многочлена на одночлен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умножают на каждый член многочлена отдельно, используя распределительный закон. Благодаря этому выражение не теряет смысл, а его части удобно преобразуются по шагам без пропуска слагаемых.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действие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произведении встречаются одинаковые буквы, показатели степеней складываются. Поэтому 2a·3a² превращается в 6a³. Это правило помогает быстро упрощать выражения с одинаковой буквенной частью.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показатели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перемножают числовые множители: например, в записи 3(x+4) число 3 умножается на каждый член внутри скобок. Так получают 3x+12 без лишних промежуточных ошибок.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коэффициенты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часто используют в геометрии и текстовых задачах: он помогает записать площадь, периметр или стоимость через букву. Так формула становится короче и удобнее для вычислений.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Применяем в задачах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многочлена на многочлен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по частям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первого многочлена последовательно умножают на каждый член второго. Это позволяет не потерять ни одно слагаемое и сохранить структуру выражения при вычислениях.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все произведения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перемножения скобок выписывают все полученные слагаемые. Например, в (x+2) (x+3) появляются x², 3x, 2x и 6, потому что каждый член действует на каждый.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Объединяем подобные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складывают или вычитают одинаковые по буквенной части слагаемые. В примере 3x и 2x объединяются в 5x, а выражение становится короче и понятнее.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Приводим к стандартному виду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шаг — расположить члены по убыванию степени. Так получается x²+5x+6, и итог удобно сравнивать с другими выражениями или подставлять в формулы.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(a+b)² = a²+2ab+b² показывает, как квадрат большой стороны разбивается на части. На рисунке удобно изобразить один квадрат и два прямоугольника, чтобы увидеть происхождение каждого слагаемого.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как площадь целой фигуры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(a-b)² = a²-2ab+b² знак минус появляется из-за уменьшения одной стороны. Геометрическая схема помогает понять, почему средняя часть вычитается дважды, а не один раз.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 через вычитание части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a²-b² = (a-b) (a+b) связывает площадь большого квадрата с вырезанным меньшим. Такой рисунок особенно наглядно показывает, что одно выражение можно представить как произведение двух множителей.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как разложение фигуры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преобразования многочленов, школьный курс алгебры 7 класса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многочленами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ошибки, их примеры и правильные результаты. Она помогает быстро заметить, где именно ученик чаще всего теряет знак, коэффициент или буквенную часть.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со знаками и внимательностью к буквенной части. Если проверять каждый шаг, особенно скобки и степени, результат получается надёжнее.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в геометрических задачах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x+2, то его периметр удобно записать как 4(x+2). Такая форма сразу показывает, что длина всех четырёх сторон одинакова.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выражается кратко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 со стороной x+2 равна (x+2)². Эта запись помогает не только вычислять ответ, но и видеть, как влияет изменение стороны на результат.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тоже задаётся формулой
</a:t>
            </a:r>
            <a:endParaRPr lang="en-US" sz="1397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записан через многочлен, его можно проверить при любом значении переменной. Это особенно удобно в задачах, где нужно сравнить несколько вариантов или найти закономерность.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становится проще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значения выражения растут равномерно, а точки лежат на прямой. Это удобно для быстрой проверки вычислений и поиска закономерности.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1 значение выражения увеличивается на 2. Значит, многочлен задаёт линейную зависимость с постоянным шагом.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выражения 2x+1 для x = 0, 1, 2, 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многочлена при разных значениях переменной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с многочленами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алгебраическими выражениями в задачах 7 класса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79608"/>
            <a:ext cx="276900" cy="2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многочлены встречаются в жизни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движении многочлены помогают записывать путь, время и скорость в одном выражении. Это делает условие короче и позволяет удобно подставлять разные значения переменной.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расчётах забора, рамки или участка многочлен помогает описать периметр и площадь. Так проще увидеть, как изменение одной стороны влияет на весь результат.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покупок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одинаковых товаров стоят одинаково, цену удобно записать через многочлен. Это помогает быстро находить общую стоимость и проверять вычисления без длинных списков чисел.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наборах деталей, плиток или кубиков многочлены помогают описывать количество элементов. Такая запись удобна, когда нужно понять, как меняется число предметов при изменении условия.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выражение можно преобразовать так, чтобы оно было удобнее для вычислений, сравнения или разложения на множители. Каждая форма решает свою задачу.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помогают выделить нужное свойство выражения: считать, упрощать или искать множители. Смысл выражения при этом остаётся одним и тем же.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равносильных записей выражения (x+2) (x+3), x²+5x+6 и x(x+5)+6
</a:t>
            </a:r>
            <a:endParaRPr lang="en-US" sz="1124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запись в разных формах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помогают записывать выражения кратко, вычислять их и преобразовывать без лишних ошибок. Если уверенно работать со скобками, степенями и подобными слагаемыми, алгебра становится намного понятнее.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делают алгебру понятнее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2026-05-29T20:21:32Z</dcterms:created>
  <dcterms:modified xsi:type="dcterms:W3CDTF">2026-05-29T20:21:32Z</dcterms:modified>
</cp:coreProperties>
</file>