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Джекоб Д. «Рыба и кольцо»: сказка о чуде, потере и добром конце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Потеря, тайна, рыба и тихое чудо возвращения кольца.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старая сказка стала понятной младшим школьникам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Джекоб Д. опирается на народный сюжет, а Е. Чистякова-Вэр делает его ясным и спокойным для юных читателей. Простая цепочка событий, один важный предмет и добрый финал помогают четвероклассникам следить за историей без труда.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46664"/>
            <a:ext cx="251569" cy="223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32538"/>
            <a:ext cx="251569" cy="2515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32538"/>
            <a:ext cx="251569" cy="2515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действие сказки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начинаются рядом с рекой или водоемом. Обычное место сразу становится особенным, потому что именно здесь происходит потеря и начинается сказочное движение сюжета.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берег и привычный пейзаж создают ощущение простого дня. Но именно на таком фоне маленькая беда звучит заметнее и быстрее превращается в загадку.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Потерянное кольцо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самом начале исчезает кольцо — маленькая вещь, которая сразу меняет настроение истории. С этого момента обычный мир начинает открывать свои чудесные стороны.
</a:t>
            </a:r>
            <a:endParaRPr lang="en-US" sz="11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важный предмет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его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сказке переживает потерю и надеется на возвращение вещи. Его чувство понятно каждому ребенку: жалко то, что дорого, особенно если оно внезапно пропало.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значение кольца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сначала кажется обычной обитательницей воды, но именно она становится помощницей в чуде. Кольцо важно не как украшение, а как знак памяти и связи.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как из простой потери рождается чудесное возвращение.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 в сказках часто связано с верностью, обещанием и крепкой связью между людьми. Здесь этот смысл чувствуется особенно ясно, потому что потеря сразу вызывает тревогу.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кольцо — понятный и знакомый предмет. Его легко представить, беречь и очень не хочется терять, поэтому история звучит близко и убедительно.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кольцо возвращается, маленькая вещь получает большой смысл. Сказка показывает, что даже скромный предмет может хранить память, надежду и радость.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кольцо в сказке такое важное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777" y="2038433"/>
            <a:ext cx="209400" cy="1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688" y="2020650"/>
            <a:ext cx="166275" cy="22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1474" y="2026800"/>
            <a:ext cx="209400" cy="20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рыбы в сказке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87038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Немая помощница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не говорит, но именно через нее совершается главное чудо. Такой образ делает историю тихой, необычной и немного загадочной, как и положено сказке.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622387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связана с временем: нужно подождать, прежде чем тайна откроется. Это учит не спешить и замечать, что чудо иногда приходит не сразу.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57713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живой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рыба показывает, что природа может стать участником доброго события. Даже маленькое существо оказывается важным для судьбы потерянного кольца.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сказке появляется чудо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 исчезает, и обычный день сразу становится тревожным. С этого момента читатель начинает ждать, что же будет дальше.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тайна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оказывается связан с водой и рыбой. Чудо происходит без громких слов, почти незаметно, словно прячется в самой повседневности.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 снова попадает к людям, и все становится ясно. Вместо беспокойства приходит радость, потому что потерянное наконец найдено.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сказке слышится огорчение: исчезнувшая вещь заставляет волноваться. Это знакомое чувство сразу делает историю близкой и понятной детям.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возникает ожидание. Читатель вместе с героями хочет узнать, где кольцо и сможет ли оно вернуться, а любопытство только усиливается.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приходит узнавание и радость. Напряжение исчезает, и история оставляет теплое чувство: даже маленькая беда может закончиться хорошо.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тревоги к облегчению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кольца: из рук человека в воду и обратно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вещь, которая меняет все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кольцо находится у человека и кажется обычным предметом. Но сто́ит ему исчезнуть, как вся история начинает двигаться, а настроение сразу меняется. Так маленькая потеря превращается в большое событие.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воду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сказке не просто фон, а граница между обычным и чудесным. Именно туда уходит кольцо, и там оно словно исчезает из человеческого мира. Этот короткий путь делает сюжет особенно запоминающимся.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как счастливый сюрприз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кольцо снова оказывается у людей, оно будто возвращается из тайного путешествия. Для иллюстрации здесь особенно хорошо видно, как один предмет соединяет человека, рыбу и мир природы. Финал звучит тихо, но очень радостно.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обработки Е. Чистяковой-Вэр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зачин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 историю без лишних деталей: сразу понятно, кто потерял вещь и почему это важно. Такое начало помогает младшему школьнику быстро войти в сюжет.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450" y="181562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следуют одно за другим короткими шагами. Ясные глаголы и ровный ритм делают чтение лёгким и не перегружают внимание.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494811" y="2749231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опора на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 и мотивы помогают удерживать последовательность событий. Ребёнок легче запоминает, что произошло сначала, а что — потом.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77450" y="330809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сказочная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потере вещь в тексте не выглядит безнадёжно утраченной. Интонация остаётся светлой, мягкой и чуть загадочной, поэтому финал звучит особенно радостно.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сказке появляется лёгкое беспокойство: потерянное кольцо сразу вызывает досаду и тревогу. Читатель вместе с героем чувствует, что важная вещь исчезла неожиданно.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эта история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возникает любопытство: где кольцо теперь и как оно могло попасть в воду? Этот вопрос удерживает внимание и делает чтение похожим на маленькое расследование.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кольцо возвращается, приходит облегчение. Становится ясно, что беда не окончательная, а тайна разрешается справедливо и спокойно, без лишнего напряжения.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тёплое чувство радости. История заканчивается светло, поэтому даже после маленькой беды читатель чувствует надежду и доверие к миру.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простой смысл особенно важен для детей: не всё потерянное исчезает навсегда, а терпение и надежда помогают дождаться хорошего исхода.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потерянная вещь может вернуться неожиданным и добрым способом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Джекоба Д. «Рыба и кольцо» в обработке Е. Чистяковой-Вэр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заметно при чтении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хорошо видны повторяющиеся действия и спокойная последовательность событий. Благодаря этому сюжет легко держать в голове, а чтение вслух получается плавным и понятным.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заметны точки сюжета: потеря, тайна и радостное возвращение. Такая стройность помогает четвероклассникам не путаться в событиях и уверенно следить за развитием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сказки от начала до конца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меняется чувство героя и читателя в ходе сюжета.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 и построен вокруг одного яркого события, поэтому его легко читать по частям и пересказывать своими словами, не теряя главную нить сюжета.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чудо, но нет страшных испытаний. Это делает её безопасной для обсуждения на уроке и помогает сосредоточиться на смысле, а не на напряжении.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предметы запоминаются без труда, а светлый финал создаёт хорошее впечатление. Такой текст удобно использовать для разговора о чувствах и главной мысли.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подходит для 4 класса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напоминает народные сказки о потере и находке: сначала беда, потом ожидание, а в конце — благополучное возвращение важной вещи.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сказочной традицией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есть чудесное событие, которое выглядит естественно и не нарушает спокойный ход повествования. Именно так часто строятся народные сказочные сюжеты.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ясная цепочка действий сближают текст с устным рассказом, где важны память слушателя и чёткий порядок событий. Это делает сказку удобной для пересказа.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Е. Чистяковой-Вэр сохраняет простоту народного сюжета, но делает его ближе современным детям. В ней остаётся вера в чудо и добрый исход.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сказки: вода, рыба и кольцо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граница тайны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сказке не просто место действия, а особое пространство, где привычное вдруг становится загадочным. Именно сюда исчезает кольцо, и обычный берег превращается в точку чуда.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как тихая помощница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в этой истории не говорит, но действует важнее слов. Она связывает мир людей и мир воды, а её появление делает сюжет похожим на маленькое чудо без громких слов.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 как знак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 в сказке — это не украшение, а дорогая вещь, связанная с чувствами и памятью. Его возвращение приносит не только радость, но и ощущение, что важное можно сберечь.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0777" y="2128402"/>
            <a:ext cx="192150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о рыбе и кольце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дорогие вещи нужно хранить внимательно, потому что даже маленькая потеря вызывает большое огорчение и волнует сильнее, чем кажется сначала.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терять надежду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что-то исчезло, не стоит сразу унывать. История показывает, что ожидание бывает трудным, но иногда приводит к хорошему и неожиданному результату.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сказку, нужно следить за мелкими событиями и связями между ними. Это развивает внимание и учит видеть, как строится сюжет.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Верить в доброе чудо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истории чудо приходит тихо и без лишнего шума. Такой финал помогает почувствовать, что добрый исход возможен даже после маленькой беды.
</a:t>
            </a:r>
            <a:endParaRPr lang="en-US" sz="11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рыбе и кольце показывает, как из простой потери рождается радостное чудо. В ней есть тепло, надежда и светлый финал, который легко запомнить.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маленькое чудо с большим смыслом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2026-05-20T09:15:19Z</dcterms:created>
  <dcterms:modified xsi:type="dcterms:W3CDTF">2026-05-20T09:15:19Z</dcterms:modified>
</cp:coreProperties>
</file>