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стран мира: зачем они нужны в географии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 сравнивать государства и понимать различия между ними.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сравнивают по разным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показателя для оценки страны недостаточно: территория, население, доходы и качество жизни часто меняются независимо друг от друга. Поэтому география использует несколько критериев и опирается на сопоставления ООН, Всемирного банка, МВФ и ОЭСР.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181" y="1512284"/>
            <a:ext cx="540488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201" y="1409453"/>
            <a:ext cx="617700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09352" y="2330722"/>
            <a:ext cx="715800" cy="572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признаки, по которым сравнивают страны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территории
</a:t>
            </a:r>
            <a:pPr algn="ctr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страны влияет на природные ресурсы, транспортную связанность и сложность управления. Однако большая территория сама по себе не гарантирует ни высокое население, ни развитую экономику, поэтому этот признак рассматривают вместе с другими.
</a:t>
            </a:r>
            <a:endParaRPr lang="en-US" sz="830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плотность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 населения показывают, насколько территория заселена и как люди распределены по ней. Эти данные помогают понять, где возникают перенаселённые районы, а где освоение пространства идёт медленно.
</a:t>
            </a:r>
            <a:endParaRPr lang="en-US" sz="870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производство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ВВП и ВВП на душу населения отражают общий масштаб экономики и уровень доходов в расчёте на жителя. Эти показатели полезны, но не раскрывают полностью социальное неравенство и качество повседневной жизни.
</a:t>
            </a:r>
            <a:endParaRPr lang="en-US" sz="901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хозяйство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городского населения и структура хозяйства показывают, насколько страна индустриальна и как устроена её экономика. Преобладание услуг обычно связано с более высокой степенью хозяйственного развития.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развитие
</a:t>
            </a:r>
            <a:pPr algn="ctr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жизни, ИЧР, грамотность и обеспеченность врачами позволяют увидеть не только богатство страны, но и уровень человеческого развития. Именно поэтому географический анализ всегда строится на сочетании разных критериев.
</a:t>
            </a:r>
            <a:endParaRPr lang="en-US" sz="8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744934"/>
            <a:ext cx="4452300" cy="2010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для классификации стран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показатель раскрывает только одну сторону положения страны, а полный вывод возможен лишь при их сочетании.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по одному показателю не означают общего благополучия: страна может быть крупной, богатой или густонаселённой, но при этом иметь серьёзные диспропорции развития.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ПРООН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населения мира по крупнейшим регионам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доли отражают не только размеры материков, но и исторически сложившиеся центры расселения, где концентрируются крупные города, транспортные узлы и трудовые ресурсы.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распределено крайне неравномерно: основная масса людей сосредоточена в Азии, тогда как Австралия и Океания имеют минимальную долю.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оценка населения мира, 2024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классификация стран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делят на сверхкрупные, крупные, средние и малые по числу жителей. Такая группировка помогает быстро оценить масштаб внутренних рынков, трудовых ресурсов и возможную роль страны в мировой политике.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плотности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насколько тесно люди размещены на территории. Она может быть высокой даже в небольшой стране и низкой в государстве с огромной площадью, но суровыми природными условиями.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Монако, Сингапур и Бангладеш относятся к территориям с очень высокой плотностью, а Монголия, Австралия и Канада — к странам с низкой плотностью. Контраст объясняется природой и уровнем освоенности.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классификация позволяет понять, где особенно велики нагрузки на жильё, транспорт и инфраструктуру, а где, наоборот, освоение территории ограничено расстояниями, климатом и редкой сетью поселений.
</a:t>
            </a:r>
            <a:endParaRPr lang="en-US" sz="10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 населению государства формируют огромные рынки труда, потребления и внутренней миграции, поэтому их демографическая динамика влияет далеко за пределами национальных границ.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резко выделяются на фоне остальных стран: именно в нескольких государствах сосредоточена значительная часть населения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оценки численности населения, 2024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стран по положению и форме территории
</a:t>
            </a:r>
            <a:endParaRPr lang="en-US" sz="1979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и островные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государства имеют сухопутные границы и часто удобнее связаны с соседями. Островные страны отделены водой, поэтому сильнее зависят от морского транспорта, портов и внешней торговли.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приморские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страны не имеют выхода к морю, что усложняет международные перевозки и повышает транспортные издержки. Приморское положение обычно расширяет торговые возможности и облегчает включение в мировые связи.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страны легче управлять и снабжать инфраструктурой, вытянутые требуют длинных транспортных линий, а раздробленные чаще сталкиваются с проблемами связности между частями территории и центром.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влияет на освоение ресурсов, размещение населения, специализацию хозяйства и уровень открытости экономики. Поэтому форма и положение страны важны не меньше её размера.
</a:t>
            </a:r>
            <a:endParaRPr lang="en-US" sz="10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по уровню экономического развития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сопоставления строятся на доходах, структуре экономики, технологическом уровне и социальных показателях.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страны и их основные признаки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2081879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развитых стран характерен высокий ВВП на душу населения. Это создаёт широкие возможности для образования, здравоохранения, бытовой инфраструктуры и технологического обновления экономики.
</a:t>
            </a:r>
            <a:endParaRPr lang="en-US" sz="980" dirty="0"/>
          </a:p>
        </p:txBody>
      </p:sp>
      <p:sp>
        <p:nvSpPr>
          <p:cNvPr id="12" name="Text 3"/>
          <p:cNvSpPr txBox="1"/>
          <p:nvPr/>
        </p:nvSpPr>
        <p:spPr>
          <a:xfrm>
            <a:off x="2001832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структуре хозяйства обычно преобладают услуги: финансы, образование, медицина, управление, наука и информационные технологии. Промышленность остаётся важной, но чаще опирается на высокие технологии.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37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Урбанизированное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странах большая часть населения живёт в городах, а городская среда задаёт образ жизни, занятость и транспортные привычки. Это связано с высокой концентрацией рабочих мест и инфраструктуры.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5465619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продолжительность жизни, развитая система образования и доступность медицинской помощи являются важными признаками. Они показывают, что развитие страны измеряется не только доходом, но и качеством жизни.
</a:t>
            </a:r>
            <a:endParaRPr lang="en-US" sz="982" dirty="0"/>
          </a:p>
        </p:txBody>
      </p:sp>
      <p:sp>
        <p:nvSpPr>
          <p:cNvPr id="15" name="Text 6"/>
          <p:cNvSpPr txBox="1"/>
          <p:nvPr/>
        </p:nvSpPr>
        <p:spPr>
          <a:xfrm>
            <a:off x="7197533" y="2081866"/>
            <a:ext cx="16764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США, Канаду, Германию, Францию, Японию, Австралию и ряд других государств. Их экономика тесно связана с инновациями, услугами и глобальными рынками.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ВВП на душу населения в разных странах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значений показывает, насколько по-разному страны обеспечивают доходами свои экономики и население.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доход на человека, тем чаще лучше инфраструктура, образование и доступ к услугам, но показатель не отражает неравенство внутри страны.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номинальный ВВП на душу населения, ориентировочно за 2023 год; значения округлены.
</a:t>
            </a:r>
            <a:endParaRPr lang="en-US" sz="7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как неоднородная группа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ярлык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 объединяют государства с очень разным уровнем доходов, промышленности и социальных услуг, поэтому общий термин скрывает важные различия между ними.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траектории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быстро растут за счёт промышленности и экспорта, другие сохраняют сырьевую специализацию, а третьи остаются зависимыми от сельского хозяйства и внешней помощи.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страны крупные города, экспортные отрасли и современные районы могут резко контрастировать с бедными сельскими территориями и слабой инфраструктурой.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контраста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Бразилия, Индонезия, Египет, Вьетнам, Мексика и Индия относятся к одной группе, но по доходам, урбанизации и уровню жизни заметно отличаются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Корея: ставка на образование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подъём Южной Кореи связан с долгосрочными инвестициями в школу, инженеров и промышленную модернизацию. В результате страна стала заметным производителем электроники, автомобилей и высокотехнологичной продукции, а её города приобрели современный, плотный и динамичный облик.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город-порт мирового масштаба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показал, как выгодное положение, строгая организация пространства и ориентация на мировой рынок могут превратить небольшую территорию в мощный центр торговли, финансов и логистики. На карте развития особенно заметны портовые терминалы, деловые кварталы и транспортные узлы.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Малайзия, Мексика и Бразилия: рост через экспорт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новых индустриальных стран характерны расширение обрабатывающей промышленности, приток инвестиций и выпуск товаров для внешнего рынка. Современные заводы, автомагистрали и индустриальные зоны здесь соседствуют с быстро растущими городами и обновляющейся инфраструктурой.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страны ускоряли индустриальный рывок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стран по уровню развития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различия между группами связаны не только с доходами, но и со структурой экономики, урбанизацией и социальными условиями.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формула не подходит всем: в классификации важны не только богатство, но и развитие хозяйства, образование и место страны в мировой экономике.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Всемирный банк, ПРООН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стран разных типов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 сельского хозяйства к услугам обычно сопровождается ростом городов, производительности и технологичности экономики.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услуг, тем ближе страна к постиндустриальной модели; у беднейших государств сохраняется заметная роль первичного сектора.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Всемирного банка и ООН; схема носит типологический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28858"/>
            <a:ext cx="462878" cy="4114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90087" y="1633670"/>
            <a:ext cx="462927" cy="3703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94001" y="3287325"/>
            <a:ext cx="409376" cy="467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классификация стран мира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правления, при которой главой государства является монарх. В современных условиях власть обычно ограничена конституцией и парламентом, как в Великобритании или Японии.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правления, где высшие органы власти избираются, а глава государства получает полномочия на определённый срок. К этой группе относится, например, Франция.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государственного устройства, в которой регионы обладают собственной компетенцией и распределением полномочий. Примеры — Россия и США, где управление строится на нескольких уровнях.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 едиными органами власти и более централизованной системой управления. Такой принцип характерен для Японии и многих других стран с целостной территориальной организацией.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положение страны в классификациях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связь между человеческим капиталом, экономическим ростом и урбанизацией; на траекторию также влияют кризисы и внешние шоки.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условность любых классификаций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реальности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классификация выделяет главное, но неизбежно сглаживает различия внутри стран. Поэтому один и тот же показатель не может полностью описать сложную экономическую и социальную картину.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внутри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национальный доход не гарантирует равного благополучия для всех жителей: часть населения может жить очень хорошо, а другая — сталкиваться с бедностью и ограниченным доступом к услугам.
</a:t>
            </a:r>
            <a:endParaRPr lang="en-US" sz="113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может показывать высокий доход благодаря экспорту нефти, газа или других ресурсов, но оставаться уязвимой к колебаниям мировых цен и внешней конъюнктуры.
</a:t>
            </a:r>
            <a:endParaRPr lang="en-US" sz="1288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несколько критериев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географы и экономисты сравнивают страны одновременно по доходам, структуре хозяйства, демографии, качеству жизни и устойчивости развития.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взгляд на развитие в целом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системы ООН сравнивают страны по демографическим показателям, уровню урбанизации, образованию и качеству жизни. Такой подход помогает увидеть не только экономику, но и социальное развитие, что особенно важно для оценки долгосрочных различий между государствами.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МВФ: экономика в цифрах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Международный валютный фонд уделяют внимание доходу на душу населения, долговой нагрузке, темпам роста и структуре экономики. Эти данные особенно полезны, когда нужно сопоставить страны по уровню благосостояния и финансовой устойчивости.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ПРООН: человеческое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 использует индекс человеческого развития, который объединяет доход, образование и продолжительность жизни. Благодаря этому одна страна может оказаться выше или ниже в рейтинге, чем в обычной экономической таблице, и это меняет выводы о её положении.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организации сравнивают страны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81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Классификации стран помогают увидеть мир точнее
</a:t>
            </a:r>
            <a:endParaRPr lang="en-US" sz="3781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нескольким признакам показывает, что развитие многомерно: важны не только доходы, но и население, экономика, положение и управление. Такой подход учит видеть различия без упрощений.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2026-06-03T01:28:44Z</dcterms:created>
  <dcterms:modified xsi:type="dcterms:W3CDTF">2026-06-03T01:28:44Z</dcterms:modified>
</cp:coreProperties>
</file>