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Кармен в опере Ж. Бизе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Кармен: свобода, страсть и трагедия в музыке Бизе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выросла из новеллы Проспера Мериме и получила у Бизе яркое испанское звучание. Народные интонации, танцевальные ритмы и сильные вокальные сцены сделали Кармен символом независимого характера.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родился образ Кармен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675" y="3167775"/>
            <a:ext cx="2392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Кармен на сцене
</a:t>
            </a:r>
            <a:endParaRPr lang="en-US" sz="2669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обычно появляется как заметная и уверенная героиня. Её сценический облик сразу выделяет её среди других персонажей и помогает зрителю почувствовать её силу и темперамент.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и пластика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движется свободно и раскованно, с выразительными жестами и уверенной походкой. Такая пластика показывает не скромность, а независимость, энергию и привычку быть хозяйкой положения.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героини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сценический портрет строится так, чтобы зритель видел сильную личность. Кармен кажется живой, смелой и непокорной, а не тихой или покорной девушкой.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костюма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 ней связывают красный и чёрный цвета. Они подчёркивают страсть, смелость, внутреннее напряжение и создают образ, который трудно забыть.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Кармен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прежде всего свободолюбива: она не хочет жить по чужим правилам и сразу отвергает давление. Для неё важны собственный выбор, достоинство и право самой решать свою судьбу.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смела и горда, поэтому не скрывает своих чувств и не боится спорить с окружающими. Кармен умеет быть обаятельной, но в трудный момент становится резкой и упрямой.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характере много противоречий, и именно это делает героиню интересной. Она может шутить, дразнить и привлекать внимание, но при этом остаётся внутренне независимой и сильной.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важнее обладания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не считает любовь поводом для подчинения. Она уверена, что чувство нельзя удержать силой, и потому ставит свободу выше любых отношений. В этом состоит её главный жизненный принцип.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слышно в музыке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поддерживает такой образ раскованной мелодией и живыми ритмами. Она звучит так, будто героиня сама выбирает свой путь, не позволяя никому ограничить её волю.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как символ свободы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Кармен в сюжете оперы
</a:t>
            </a:r>
            <a:endParaRPr lang="en-US" sz="234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лёгкость, игра и независимость постепенно переходят в драму.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Дон Хосе воспринимает Кармен как сильное и загадочное чувство, которое полностью захватывает его. Его любовь кажется искренней и очень глубокой.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это чувство меняется: вместо доверия появляется ревность, а вместо уважения — желание контролировать Кармен и решать за неё, как ей жить.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не принимает такую любовь. Она не хочет быть собственностью другого человека и сопротивляется любым попыткам подчинить её волю и выбор.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отношения показывают, что любовь без свободы и уважения становится разрушительной. Именно поэтому конфликт между героями приводит к трагедии.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и Дон Хосе: конфликт чувств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4050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7875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631" y="1640500"/>
            <a:ext cx="373538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соперник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Эскамильо — тореадор, который держится спокойно и гордо. Он не выглядит слабым рядом с Кармен и сразу воспринимается как человек с сильным характером и внутренней собранностью.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без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Дон Хосе, Эскамильо не пытается ограничить Кармен. Он видит в ней личность, с которой можно говорить на равных, без ревности и принуждения.
</a:t>
            </a:r>
            <a:endParaRPr lang="en-US" sz="1389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темперамент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связь строится на сходстве сил и энергии. Кармен тянется к человеку, который умеет быть смелым, достойным и уверенным, а не к тому, кто хочет её подчинить.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и Эскамильо: другой тип отношений
</a:t>
            </a:r>
            <a:endParaRPr lang="en-US" sz="29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Кармен стоят воля и сильный характер. Именно они делают героиню яркой и легко узнаваемой даже без подробного объяснения сюжета.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Кармен — образ свободы и внутренней силы, а не послушания. Её характер строится на энергии, смелости и независимости.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образа Кармен по опере Ж. Бизе «Кармен»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заметны в образе Кармен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Хабанера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хабанере Кармен звучит уверенно и спокойно. Эта музыка помогает услышать её независимость, внутреннюю силу и умение держаться свободно даже в напряжённой ситуации.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Сегидилья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Сегидилья передаёт лёгкость, игру и обаяние героини. В ней Кармен кажется особенно живой, подвижной и умеющей привлекать внимание без лишних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интонации и ритмы танца делают её образ ярким и темпераментным. Музыка будто показывает характер в движении, без длинных пояснений.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музыка меняется и становится напряжённее. Так раскрывается не только смелость Кармен, но и трагическая сторона её судьбы.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раскрытия образа Кармен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005" y="2477750"/>
            <a:ext cx="293508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образ меняется в новелле, опере, постановках и школьном анализе.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источник подчёркивает свою грань героини, но именно опера сделала Кармен всемирно известной.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Проспер Мериме «Кармен» (1845); Жорж Бизе «Кармен» (1875); театральные постановки и учебный анализ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Кармен раскрывается в разных источниках
</a:t>
            </a:r>
            <a:endParaRPr lang="en-US" sz="25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сцены к мировому признанию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оперы Бизе в 1875 году сначала вызвала споры, но позже Кармен стала одной из самых известных героинь мировой сцены. Её узнают по сильному характеру, яркому костюму и музыке, которая сразу запоминается.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живёт в разных искусствах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появляется не только в опере, но и в театре, кино, живописи, балете. Каждый вид искусства по-своему показывает её темперамент: где-то через танец, где-то через взгляд, а где-то через красно-чёрный сценический образ.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Кармен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подробного сюжета зритель понимает, кто перед ним: свободная, гордая и выразительная героиня. Афиша оперы или фото спектакля часто передают именно это впечатление — движение, смелость и внутреннюю силу.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в мировой культуре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нравится тем, что она смелая и свободная, не боится говорить и действовать по-своему. Для многих это пример сильной личности, которая не подчиняется чужой воле.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её поведение не всегда удобно для окружающих: Кармен может быть резкой, упрямой и импульсивной. Поэтому одни видят в ней честность, а другие — опасность и эгоизм.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возникают потому, что Кармен не идеальна и не стремится быть «правильной». Именно её противоречивость делает образ живым, ярким и особенно интересным для обсуждения.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Кармен вызывает споры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воспринимается неодносложно: в ней есть и притяжение, и риск, и внутренняя драматичность.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восхищение и напряжение, но заметны и тревога со страхом, что подчёркивает сложность образа.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образа Кармен на основе оперы Ж. Бизе; значения заданы по материалам задания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вызывает Кармен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восприятие Кармен по ходу оперы
</a:t>
            </a:r>
            <a:endParaRPr lang="en-US" sz="236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развитие образа Кармен в сюжете оперы Ж. Бизе.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Кармен в школьном анализе музыки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героини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увидеть, какой Кармен предстаёт перед слушателем: уверенной, яркой и свободной. Её образ складывается не только из слов, но и из манеры поведения, жестов и музыкальной интонации.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танец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танцевальные интонации и чёткий ритм. Они делают образ живым, подвижным и темпераментным, а также подчёркивают её связь с испанской атмосферой.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к Кармен относятся другие персонажи, легче понять её место в сюжете. Контраст с Хосе и Эскамильо показывает, что героиня ценит уважение и личную свободу.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раскрывается через узнаваемые мелодии и ритмы. В них слышны смелость, лёгкость и внутренняя независимость, поэтому музыка помогает понять характер даже без длинного описания.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героини и музыкальные номера вместе помогают точно определить её характер и жизненную позицию.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музыка действуют вместе: они подчёркивают свободолюбие, гордость и внутреннюю силу Кармен.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Ж. Бизе «Кармен»; учебный анализ ключевых сцен и музыкальных номеров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и музыкальные опоры для характеристики Кармен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понятна подросткам, потому что она отстаивает личные границы и не позволяет другим решать за неё. Это похоже на знакомый каждому выбор между давлением и уважением к себе.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история показывает, что сильный характер вызывает разные реакции: восхищение, спор, непонимание. Поэтому образ Кармен помогает говорить о том, как важно принимать чужую свободу.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Кармен и Хосе видно, как ревность и желание контролировать могут разрушать доверие. Такой пример помогает понять, почему чувства должны быть связаны с ответственностью и уважением.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учит, что смелость — это не только яркость, но и готовность отвечать за свои поступки. Поэтому её история остаётся интересной и понятной школьникам.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Кармен близка восьмиклассникам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Кармен соединяет человеческий характер и музыкальную выразительность, поэтому запоминается особенно ярко.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свобода, но рядом с ней стоят страсть и трагедия — именно это делает героиню многогранной.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оперы Ж. Бизе «Кармен»; значения заданы по материалам задания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акценты образа Кармен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Кармен: образ, который не забывается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остаётся сильным художественным образом, потому что в ней соединены свобода, гордость, страсть и трагическая судьба. Музыка Бизе делает этот характер особенно живым и убедительным.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2026-05-20T18:01:00Z</dcterms:created>
  <dcterms:modified xsi:type="dcterms:W3CDTF">2026-05-20T18:01:00Z</dcterms:modified>
</cp:coreProperties>
</file>