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5. Норвежская фантазия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сказка, где музыка оживает без слов.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лежит на севере Европы и будто вытянулась узкой снежной лентой. Здесь горы, моря, леса и легенды создают особое настроение — спокойное, ясное и чуть волшебное.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Норвегия: страна фьордов и северного чуда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 — это узкий морской залив между высокими скалами. В Норвегии такие места выглядят очень величественно и спокойно. Кажется, будто море прокладывает себе дорогу прямо в горы, а тишина становится почти слышимой.
</a:t>
            </a:r>
            <a:endParaRPr lang="en-US" sz="86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Скалы, которые уходят в воду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норвежских фьордов называют Согне-фьорд и Гейрангер-фьорд. Их берега кажутся торжественными, как декорации для старинной легенды. Такие пейзажи легко запоминаются, потому что в них есть и простор, и загадка.
</a:t>
            </a:r>
            <a:endParaRPr lang="en-US" sz="851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Согне-фьорд и Гейрангер-фьорд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фьордов особая красота: они длинные, глубокие и очень тихие. Для зрителя это не просто пейзаж, а почти волшебная сцена. Именно поэтому фьорды часто вызывают чувство удивления, будто перед тобой открылась дверь в сказку.
</a:t>
            </a:r>
            <a:endParaRPr lang="en-US" sz="901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похожа на сказку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Фьорды: каменные ворота к морю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944" y="3137000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4431" y="31370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полосы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ясную холодную ночь в небе появляются зелёные, розовые и фиолетовые линии. Они движутся мягко, словно кто-то рисует красками прямо на звёздном небе.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особенно красиво в морозном воздухе. Вокруг тихо, и кажется, что сама ночь затаила дыхание, чтобы не помешать этому чуду.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воображения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сияние похоже на танец ленточек или световую дорожку для сказочных героев. Оно сразу рождает мечты и новые истории.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небо делает всё вокруг немного загадочным. Даже обычный снег начинает казаться частью большой и доброй северной сказки.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над Норвегией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Тролли в норвежских легендах бывают большими, смешными и немного вредными. Они любят горы, туман, пещеры и тёмные леса, где можно тихо прятаться и пугать путников.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тролль — это не просто страшный персонаж, а очень необычный герой сказки. Он делает историю живой, потому что рядом с ним приключение сразу становится интереснее.
</a:t>
            </a:r>
            <a:endParaRPr lang="en-US" sz="1673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Тролли в норвежских сказках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Сказка часто начинается с простой деревни, а потом ведёт героя в горы, лес или к пещере. Обычное место быстро превращается в путь к чуду.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в таких историях смелые и находчивые. Они умеют замечать следы, слушать природу и не теряться, даже если вокруг всё кажется таинственным.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Побеждает не тот, кто сильнее всех, а тот, кто терпелив, добр и умеет думать. Это делает сказки понятными и очень близкими детям.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этих историях всегда есть движение к доброму концу. Поэтому после опасности остаётся не страх, а радость и ощущение справедливости.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сказки и их герои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Норвегии звучит как северная сказка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Норвежская музыка часто звучит спокойно и просторно. В ней слышны плавные мелодии, народные напевы и ритмы, которые напоминают о ветре, горах и широкой дороге.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Эдвард Григ особенно любил образы природы и легенд. Его музыка помогает представить Север без рисунка: достаточно закрыть глаза, и перед тобой уже оживает пейзаж.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Хардингфеле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особая норвежская скрипка с украшениями и дополнительными струнами. Её звук кажется ярким и живым, будто в нём спрятана старая деревенская история.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мелодия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хардингфеле играют, музыка звучит необычно и очень тепло. Она помогает представить праздничный вечер, где все слушают и улыбаются.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праздник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народные танцы обычно бодрые, ритмичные и не слишком быстрые. Они напоминают о старинной жизни в деревне и о весёлых праздниках.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и танцы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лес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 Норвегии кажутся огромными и строгими, а леса — тихими и таинственными. Вместе они создают ощущение северной силы и спокойствия.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добавляет широту и холодный блеск, а в музыке этот образ слышится в ровных, мягких звуках. Так природа будто сама начинает звучать.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горы и море в одном образе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норвежской теме обычные вещи легко становятся волшебными: скала — замком, туман — тайной, а снег — белой сказкой.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Даже маленькая тропинка в горах может показаться дорогой к приключению. Воображение помогает увидеть в природе целую историю.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Фантазия соединяет реальность и мечту. Именно поэтому Норвегия в нашем уроке выглядит и настоящей, и сказочной одновременно.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называют фантазией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норвежского образа особенно подходят синий, белый и серый: они напоминают снег, воду и камни. Эти цвета делают картину спокойной, чистой и чуть-чуть сказочной.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легко добавить зелёный мох и мягкий золотой свет. Тогда пейзаж будто начинает светиться изнутри, а музыка звучит ровно, тихо и очень красиво.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Норвегии в воображении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6619" y="3085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деревянные дома выглядят тёплыми даже среди холодного ветра. Они словно говорят: здесь живут люди, которые умеют дружить с севером.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стены сразу заметны на фоне снега и серых скал. Такой цвет делает деревню живой, весёлой и очень запоминающейся для глаз.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крыши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крыши напоминают о траве и мхе. Они будто прячут дом в природе, а не отделяют его от неё, и это создаёт особый уют.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дорожка и маленькие детали делают картину опрятной и спокойной. В таком месте легко представить тёплый чай и тихий вечер у окна.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деревня и уют на севере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Норвегии глазами ребёнка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качается лодка, и кажется, что она готова отправиться в большое приключение. Для ребёнка это не просто лодка, а маленький корабль, который может увезти в сказку. Ветер трогает воду, и всё вокруг становится загадочным.
</a:t>
            </a:r>
            <a:endParaRPr lang="en-US" sz="623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у берега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гора стоит неподвижно, будто спит уже очень давно. Ребёнок легко воображает, что это добрый великан, укрывшийся снегом. Рядом с такой горой даже тихие шаги звучат осторожно, как в старой легенде.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Гора-гигант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на мягком снегу видны следы зверей, и от этого хочется идти медленно и внимательно. Кажется, что за деревьями кто-то прячется и наблюдает. Но страх быстро сменяется любопытством: что же будет за поворотом?
</a:t>
            </a:r>
            <a:endParaRPr lang="en-US" sz="657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 лесу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 в воображении становится длинной дорогой, по которой может пройти сказочный герой. Его узкие воды и высокие скалы похожи на вход в тайное королевство.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легко превращается в спящего великана, укрытого снегом. Стоит посмотреть на неё чуть внимательнее, и она уже кажется живым персонажем из легенды.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над северным небом может стать белым кораблём. Туман, ветер и свет помогают фантазии менять обычный пейзаж на удивительную историю.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тропинка в лесу начинает вести не просто вперёд, а к приключению. Так реальная природа и сказка идут рядом, словно хорошие друзья.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превращается в историю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норвежской истории настоящее место легко соседствует с вымыслом. Озеро, лес или скала остаются реальными, но рядом с ними уже живёт сказочный персонаж.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Поэтому ребёнок учится смотреть на мир внимательнее. Он узнаёт карту, но одновременно замечает, как в привычном пейзаже прячется маленькое чудо.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реальность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узкий морской залив между высокими скалами. Он помогает представить Норвегию строгой, тихой и очень величественной, словно созданной для сказки.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ночном небе оно вспыхивает зелёными и розовыми лентами. Такой свет делает север похожим на волшебный спектакль без сцены и занавеса.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Хардингфеле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особая скрипка звучит необычно и ярко. Её голос словно рассказывает старинную историю, в которой есть и танец, и тайна.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лес, море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образа вместе создают настоящий северный мир. Они делают Норвегию одновременно суровой, красивой и немного загадочной для воображения.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Норвежская сказка сначала удивляет, потом слегка пугает, а затем обязательно дарит радость. В ней есть место смелости, находчивости и хорошему концу.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история кажется не страшной, а тёплой и загадочной. Музыка в таком настроении звучит тихо, как будто осторожно открывает дверь в чудо.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норвежская сказка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Музыка, как и книга, умеет рассказывать историю без длинных объяснений. Норвежские мелодии помогают услышать ветер, снег и далёкие горы.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рисунках художники любят фьорды, северное небо и сказочных героев. Эти образы сразу делают картину яркой и запоминающейся.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фильмах норвежские мотивы создают особое настроение: спокойное, красивое и немного таинственное. Поэтому один и тот же образ легко живёт в разных видах искусства.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музыки с книгами, рисунками и фильмами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 и северный свет в Норвегии выглядят так, будто сами придумали себе сказочную роль. Рядом с ними тролли и легенды кажутся совсем естественными.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волшебный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эту красоту без слов. Она тихо соединяет реальный север и фантазию, поэтому образ страны получается ясным, добрым и запоминающимся.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урока в образах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Норвегия вдохновляет природой, легендами и спокойной музыкой. Фьорды, северное сияние, тролли и хардингфеле превращают обычный север в настоящую сказку.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Норвежская фантазия — это северное чудо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2026-05-24T20:40:20Z</dcterms:created>
  <dcterms:modified xsi:type="dcterms:W3CDTF">2026-05-24T20:40:20Z</dcterms:modified>
</cp:coreProperties>
</file>