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теории Чарльза Дарвина и её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трансформировала представления о происхождении видов и развитии жизни на Земле.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теории эволюции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господствовали креационизм и ламаркизм. Публикация Дарвина «Происхождение видов» в 1859 году заложила основу современной эволюционной биологии и вызвала активные научные дебаты.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эволюции в Дарвиновской концепции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рассматривал эволюцию как постепенное преобразование организмов под влиянием внешних и внутренних факторов среды в течение времени.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обладают наследуемой изменчивостью, что служит основой для изменения признаков в последующих поколениях.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касаются морфологических, физиологических и поведенческих черт, адаптирующих виды к условиям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эволюции по Дарвину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отражает разнообразие признаков между особями одного вида, обеспечивающее материал для отбора.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потомства гарантирует, что рождается больше особей, чем может выжить, создавая конкуренцию.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между организмами приводит к преимуществу наиболее приспособленных в выживании и размножении.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естественного отбора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 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организмов с полезными признаками, повышая их шансы на передачу наследства. Постепенно это отражается на структуре популяции и формировании новых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благоприятных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преимуществами по адаптации усиливаются, а вредные признаки угасают. Это явление движет эволюцию и способствует появлению специализированных адаптаций.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естественного отбора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процесс адаптации и изменения популяций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 приспособленности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колибри с их длинным клювом, адаптировались для добычи нектара, что способствует их выживанию и размножению в конкретных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зайцы используют белый мех для маскировки, а сурикаты проявляют групповое поведение для защиты от хищников, демонстрируя разнообразие адаптационных стратегий.
</a:t>
            </a:r>
            <a:endParaRPr lang="en-US" sz="908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и новое видообразование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характеризуется расхождением признаков у близких видов, которые начинают занимать разные экологические ниши, способствуя биологическому разнообразию.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приводит к формированию новых видов, примером чего служит эволюция морских млекопитающих с плавниками и наземных с копытами от общего предка.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принципов Дарвина и Ламарка.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теории Дарвина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новые виды возникают посредством естественного отбора наследуемых признаков, в отличие от приобретённых изменений у Ламарка.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«Происхождение видов», Ч. Дарвин, 1859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осознанный отбор организмов человеком для желаемых признаков. Примеры включают селекцию пород собак и сортов растений, адаптированных под нужды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аналог природного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естественного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естественного, искусственный отбор характеризуется направленностью и ускоренными темпами из-за сознательного выбора человеком конкретных признаков.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острова: подтверждение эволюционных идей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клювах галапагосских вьюрков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наблюдал множество видов вьюрков с различными формами и размерами клювов. Каждый тип клюва был связан с определённым источником пищи — от семян до насекомых и нектара, что доказывало адаптацию к условиям.
</a:t>
            </a:r>
            <a:endParaRPr lang="en-US" sz="998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различия и 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кормовых предпочтений у вьюрков отражало влияние окружающей среды. Эти наблюдения подарили Дарвину ключевые идеи о процессе естественного отбора и сформировали понимание адаптивной эволюции.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действия естественного отбора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домашних животных и культур к болезням формируется путём отбора особей, наиболее способных противостоять патогенам в среде обитания.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рост бактерий, невосприимчивых к антибиотикам, и изменение окраски бабочек демонстрируют наглядные примеры естественного отбора в ответ на антропогенные воздействия.
</a:t>
            </a:r>
            <a:endParaRPr lang="en-US" sz="913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генетики в подтверждение теории Дарвина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мутаций позволило понять источник новых наследуемых признаков, лежащих в основе эволюционной изменчивости.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комбинирование генов объяснили разнообразие признаков, усиливая доказательства естественного отбора.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структуры ДНК обеспечило молекулярную основу передачи наследственной информации между поколениями.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последующее подтверждение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теорию критиковали из-за отсутствия знаний о механизмах наследственности и неполных палеонтологических данных.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«промежуточных звеньев» оставалась непонятой, что затрудняло объяснение переходных форм между видами.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Обильный палеонтологический материал впоследствии восполнил пробелы и подтвердил основные тезисы дарвиновской эволюции.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Грегора Менделя о наследовании генов создали научный фундамент для объяснения изменчивости.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синтетическая теория эволюции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— открытие законов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признание Менделевых законов наследования заложили основу для интеграции генетики и эволюции.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работы Теодосия Добжанского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генетики показали, как генетические изменения влияют на эволюционные процессы.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— разработка синтетической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включая Джулиана Хаксли и Эрнста Майра, объединили генетику, селекцию и популяционные механизмы в единую теорию.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концепция эволюционной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стал основой для современных исследований в эволюционной биологии и понимания видообразования.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теории Дарвина на науку и общество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стала фундаментом для генетики, помогая понять механизмы наследственности и изменчивости у живых организмов.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эволюции используются для изучения взаимодействий видов, динамики экосистем и сохранения биоразнообразия.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экономическое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повлияли на развитие социальных теорий, экономических моделей и инноваций в биотехнологиях и кибернетике.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и переходные формы как доказательства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ключевое промежуточное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признаки рептилий и птиц, демонстрируя эволюционный переход в развитии пернатых животных. Его скелет имеет как когти, так и первые перья.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— свидетельство перехода рыб в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ископаемый образец показывает ступени адаптации от водной среды к наземной с наличием конечностей, приспособленных для передвижения по суше.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 — предок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австралопитека содержат признаки как человека, так и обезьяны, иллюстрируя постепенную эволюцию Homo sapiens от древних приматов.
</a:t>
            </a:r>
            <a:endParaRPr lang="en-US" sz="100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как итоги эволюции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и защитное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изменяя окраску, сливаются с окружением, а сурикаты развили социальное поведение для охраны от хищников, что повышает их шансы на выживание.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климату — густой мех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животные, такие как белые медведи, имеют плотный мех и подкожный жир для сохранения тепла в суровых условиях.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киты приобрели обтекаемую аэродинамическую форму, позволяющую эффективно двигаться в воде, демонстрируя феномен конвергентной эволюции.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использование теории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эволюции применяются в генной инженерии и селекции для создания устойчивых и продуктивных сортов и пород.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служит основой для сохранения биологического разнообразия и управлению природными популяциями.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и борьба с инфекциями развиваются с учётом эволюционных процессов микробов и их устойчивости.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Дарвина для современной биологии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идеях наследственности, изменчивости и отбора, теория Дарвина продолжает объединять и развивать биологические науки, служа ключом к решению актуальных экологических и медицинских задач.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2026-05-10T06:22:48Z</dcterms:created>
  <dcterms:modified xsi:type="dcterms:W3CDTF">2026-05-10T06:22:48Z</dcterms:modified>
</cp:coreProperties>
</file>