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Замечательные точки в треугольнике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Медианы, биссектрисы, перпендикуляры и высоты ведут к особым точкам треугольника.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особые точки треугольника
</a:t>
            </a:r>
            <a:endParaRPr lang="en-US" sz="2985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точки помогают решать построения и доказательства, находить центры окружностей и быстрее понимать свойства треугольника: равновесие, равные расстояния и деление углов.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Медианы и центр тяжести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медиана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соединяет вершину треугольника с серединой противоположной стороны. В каждом треугольнике таких отрезка три, и они всегда строятся одинаково, без дополнительных условий.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медианы пересекаются в одной точке, которая называется центром тяжести или центроидом. Это одно из самых важных свойств треугольника в школьной геометрии.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тяжести делит каждую медиану в отношении 2:1, если считать от вершины. Такое деление удобно понимать как признак равновесия треугольной фигуры.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2533" y="1406675"/>
            <a:ext cx="4673684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главные линии треугольника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из основных линий треугольника приводит к своей особой точке пересечения.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линии есть своё геометрическое назначение, а пересечение трёх одинаковых линий даёт особую точку.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треугольника и его замечательных точек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тяжести в жизни и механике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равновесия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держится устойчиво, когда его центр тяжести расположен над точкой опоры. Поэтому понятие центра тяжести важно не только в геометрии, но и в повседневной жизни.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пластина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треугольной пластинки центр тяжести совпадает с точкой пересечения медиан. Это наглядный пример того, как геометрическое построение описывает реальное физическое равновесие.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применения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равновесия используют при создании конструкций, деталей и устойчивых форм. Чем точнее определён центр тяжести, тем надёжнее можно проектировать объект.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спорте важно чувствовать, как распределяется масса тела. Понимание центра тяжести помогает сохранять баланс, выполнять повороты и удерживать устойчивую позу.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три биссектрисы позволяют найти центр вписанной окружности, которая касается всех сторон треугольника.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биссектрис треугольника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биссектрисы всегда пересекаются в одной точке — инцентре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характеризует каждая замечательная точка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точки, которые чаще всего изучают в школе. Каждая из них связана с собственным набором линий и построений.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различаются не числом, а смыслом: одна отвечает за стороны, другая — за равновесие, третья — за высоты.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замечательных точек треугольника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Серединные перпендикуляры и центр описанной окружности
</a:t>
            </a:r>
            <a:endParaRPr lang="en-US" sz="260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перпендикуляр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Серединный перпендикуляр проходит через середину стороны под прямым углом. Его можно построить циркулем и линейкой, используя равные дуги из концов отрезка.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встречаются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серединных перпендикуляра пересекаются в одной точке. Эта точка называется центром описанной окружности и одинаково удалена от всех вершин треугольника.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6520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даёт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центр равноудалён от всех вершин, через эти вершины можно провести единственную окружность. Именно поэтому описанная окружность всегда проходит через три вершины треугольника.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через три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 выглядит особенно аккуратно: она проходит через все вершины треугольника без исключения. На рисунке важно показать сам треугольник, окружность и три равных радиуса, выходящих из центра к вершинам.
</a:t>
            </a:r>
            <a:endParaRPr lang="en-US" sz="1299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центр один
</a:t>
            </a:r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окружности находится там, где пересекаются серединные перпендикуляры к сторонам. От этой точки до каждой вершины расстояние одинаково, поэтому любой радиус, проведённый к вершине, имеет ту же длину. Это и делает окружность описанной.
</a:t>
            </a:r>
            <a:endParaRPr lang="en-US" sz="1393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изображение помогает увидеть сразу несколько свойств: равные радиусы, положение центра и связь с вершинами. Такой чертёж удобно использовать в задачах на построение и доказательство.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 треугольника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появляются высоты и ортоцентр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Выбор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каждой вершины проводят отрезок к противоположной стороне так, чтобы он был перпендикулярен ей или её продолжению.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Построение трёх высот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получают три высоты треугольника. Они могут пересекаться внутри фигуры, на её вершине или вне треугольника.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Общая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высот называется ортоцентром. Её положение зависит от вида треугольника: остроугольного, прямоугольного или тупоугольного.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замечательные точки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линии строят в треугольнике и какую особую точку они задают.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замечательные точки треугольника
</a:t>
            </a:r>
            <a:endParaRPr lang="en-US" sz="2695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3670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Нагеля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появляется в задачах о вневписанных окружностях и их касаниях со сторонами треугольника. Эта точка связана с более тонкими построениями, чем основные четыре центра.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23670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в школе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чаще всего работают с центром тяжести, инцентром, центром описанной окружности и ортоцентром. Они легче строятся и сразу опираются на знакомые свойства треугольника.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37227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Ферма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точка выбирается так, чтобы сумма расстояний до вершин была наименьшей. Её рассматривают в задачах повышенной сложности, где важны кратчайшие пути и сравнение расстояний.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положение точек зависит от вида треугольника
</a:t>
            </a:r>
            <a:endParaRPr lang="en-US" sz="260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 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равностороннем треугольнике все четыре главные точки совпадают в одном месте. Это происходит потому, что у него одинаковые стороны, углы и оси симметрии, которые связывают все построения.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треугольнике некоторые точки лежат на оси симметрии. Она помогает увидеть, как особые линии делят фигуру на две одинаковые части и упрощают построения.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центр описанной окружности находится в середине гипотенузы, а ортоцентр совпадает с вершиной прямого угла. Это удобно запомнить как два характерных признака.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8035" y="1531950"/>
            <a:ext cx="3670831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располагаются главные точки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замечательных точек треугольника из школьной геометрии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сравнить положение четырёх главных точек и понять, какое свойство определяет каждую из них.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точки зависит от типа треугольника, а её смысл связан с конкретными линиями: сторонами, вершинами, медианами или высотами.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 замечательных точек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 всех четырёх точек есть общее число определяющих линий, но каждая из них выделяется своим главным свойством.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Удобнее всего запоминать точки по их признаку: стороны, вершины, равновесие или перпендикуляры. Так они не смешиваются между собой.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замечательных точек треугольника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37460"/>
            <a:ext cx="221100" cy="176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2362" y="3315000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 вычисления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тяжести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координатах его находят как среднее арифметическое координат всех трёх вершин. Это делает вычисления быстрыми и показывает, почему точка связана с равновесием фигуры.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Инцентр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инцентра используют длины сторон и взвешенное среднее. Чем длиннее сторона, тем сильнее она влияет на положение точки, потому что расстояния до сторон должны быть одинаковыми.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окружности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описанной окружности получают как точку пересечения серединных перпендикуляров. После этого легко проверить, что расстояния до всех вершин одинаковы, а значит окружность проходит через них.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Ортоцентр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Ортоцентр находят как пересечение высот. В координатной форме это часто связано с уравнениями прямых, перпендикулярных сторонам треугольника, поэтому точку можно вычислить алгебраически.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циркулем и линейкой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середины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середины сторон, потому что именно через них проходят медианы и серединные перпендикуляры. Это создаёт основу для поиска центра тяжести и центра описанной окружности.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Постройте биссектрисы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вершин проводят дуги одинакового радиуса, чтобы получить точки на сторонах и построить биссектрисы. Их пересечение сразу указывает на инцентр и центр вписанной окружности.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Проведите перпендикуляры
</a:t>
            </a:r>
            <a:pPr algn="l" indent="0" marL="0">
              <a:lnSpc>
                <a:spcPct val="100000"/>
              </a:lnSpc>
              <a:buNone/>
            </a:pPr>
            <a:r>
              <a:rPr lang="en-US" sz="58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середины сторон строят перпендикуляры к этим сторонам. Их пересечение даёт центр описанной окружности, потому что он одинаково удалён от всех вершин треугольника.
</a:t>
            </a:r>
            <a:endParaRPr lang="en-US" sz="1258" dirty="0"/>
          </a:p>
        </p:txBody>
      </p:sp>
      <p:sp>
        <p:nvSpPr>
          <p:cNvPr id="14" name="Text 5"/>
          <p:cNvSpPr txBox="1"/>
          <p:nvPr/>
        </p:nvSpPr>
        <p:spPr>
          <a:xfrm>
            <a:off x="344055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Опустите 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каждой вершины проводят прямую под прямым углом к противоположной стороне. Общая точка высот — ортоцентр, и именно его положение меняется в зависимости от вида треугольника.
</a:t>
            </a:r>
            <a:endParaRPr lang="en-US" sz="12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точку в задаче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связать условие задачи с нужной замечательной точкой и нужными линиями.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1450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1450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62460"/>
            <a:ext cx="221100" cy="17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61150" y="3537800"/>
            <a:ext cx="169650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окружностей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Замечательные точки помогают строить вписанную и описанную окружности без лишних вычислений. Достаточно найти инцентр или центр описанной окружности и аккуратно провести окружность через нужные точки.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радиусов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стороны или высоты, можно находить радиусы вписанной и описанной окружностей. Здесь особенно полезны свойства инцентра и центра окружности, связанные с расстояниями.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линий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доказательство важно показать, что три линии сходятся в одной точке. Для этого используют свойства медиан, биссектрис, серединных перпендикуляров и высот.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решений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точки сокращают количество вычислений и делают доказательства более наглядными. Вместо длинных рассуждений можно опереться на одно ключевое свойство и быстро получить ответ.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задачи с замечательными точками
</a:t>
            </a:r>
            <a:endParaRPr lang="en-US" sz="252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раскрывает свои центры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Замечательные точки показывают, что даже у простой фигуры есть внутренний порядок. Зная четыре главных центра и линии, которые к ним ведут, легко решать задачи точнее и увереннее.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2026-06-03T13:27:28Z</dcterms:created>
  <dcterms:modified xsi:type="dcterms:W3CDTF">2026-06-03T13:27:28Z</dcterms:modified>
</cp:coreProperties>
</file>