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наречий
</a:t>
            </a:r>
            <a:pPr algn="l" indent="0" marL="0">
              <a:lnSpc>
                <a:spcPct val="90000"/>
              </a:lnSpc>
              <a:buNone/>
            </a:pPr>
            <a:r>
              <a:rPr lang="en-US" sz="20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трудных случаях орфографии?
</a:t>
            </a:r>
            <a:endParaRPr lang="en-US" sz="4293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звучанию слова часто пишутся по-разному: важно видеть в предложении смысл, а не только форму.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и как оно образуется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стал единым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больше не делится на предлог и существительное по смыслу, оно обычно пишется слитно. Такое написание закреплено орфографической нормой.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наречию можно задать вопрос как? где? когда? откуда? Это удобный способ отличить его от сочетания существительного с предлогом в похожих примерах.
</a:t>
            </a:r>
            <a:endParaRPr lang="en-US" sz="1111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существительных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возникли из существительных: дома, зимой, кругом, вблизи, вплотную. В таких словах предметное значение ослабло, поэтому они воспринимаются как цельные.
</a:t>
            </a:r>
            <a:endParaRPr lang="en-US" sz="1072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обозначает, как, где, когда или откуда происходит действие, а также как проявляется признак. Оно уточняет глагол, прилагательное или другое наречие.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определить написание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сначала смотрят на предлог и смысл словосочетания, а затем проверяют форму и устойчивость выражения.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 — предлог и значение в контексте; остальные признаки помогают уточнить решение, если правило не даёт быстрого ответа.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орфографического правила русского языка для 7 класса
</a:t>
            </a:r>
            <a:endParaRPr lang="en-US" sz="1069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слова с цельным значением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обстоятельство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наречия, которые отвечают на вопросы как? где? когда? и обозначают одно обстоятельство действия, а не сочетание отдельных слов.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выделяется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уже нельзя отделить предлог от основы: смысл стал цельным, поэтому части не пишутся раздельно и не проверяются как сочетание.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сначала, справа, вскоре, вдаль, вокруг, вплотную. Они часто встречаются в повседневных текстах и требуют внимательного запоминания.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видит в слове только бывшее сочетание, легко допустить ошибку. Помогает вопрос к слову и проверка, сохраняется ли значение существительного.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5973"/>
            <a:ext cx="4007700" cy="2233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слитно пишущиеся наречия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узнаваемые формы, которые удобно запоминать как готовые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значение уже стало цельным, поэтому предлог внутри слова не выделяется и написание остаётся слитным.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орфографии русского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когда предлог ещё сохраняется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сочетания, где можно ясно увидеть предлог и существительное: в одиночку, на бегу, без конца. Здесь части сохраняют самостоятельность.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называют способ действия или его меру: как бежал? на бегу; как работал? без конца. Смысл легко соотносится с действием.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связать с падежной формой существительного, перед нами не цельное наречие, а сочетание слов. Это помогает выбрать раздельное написание.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звучание не гарантирует одинаковое написание. Нужно смотреть, есть ли зависимое слово и сохраняется ли предметное значение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цельное наречие от сочетания слов в контексте.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 количественных числительных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показывают, сколько человек выполняют действие вместе: вдвоём, втроём, вчетвером, впятером. Они часто отвечают на вопрос как?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вдвоём и втроём пишутся слитно, потому что образуют цельное наречие и обозначают способ совместного действия без разделения на части.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предлогом по обычно остаются раздельными: по двое, по трое, по одному. Здесь числительное сохраняет самостоятельное значение и не сливается.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способа образования слова. Если перед нами готовая наречная форма, пишем слитно; если виден предлог по, проверяем раздельное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Кратность действия: слитно и раздельно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одна и та же смысловая группа может писаться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 образуют цельные наречия, а конструкции с по сохраняют значение числительного и пишутся раздельно.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по теме «Наречия от количественных числительных»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приставками в- и на-: самые частые ошибки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175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внутри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вправо, влево, направо, налево, наверху и наверняка начальная часть уже стала частью наречия. Здесь нельзя выделить отдельный предлог, поэтому слово пишется слитно.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325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контекста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стоит существительное, перед нами уже не наречие, а сочетание слов: в правую сторону, на верх полки, на левую страницу. Проверка по смыслу помогает избежать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5300" y="2101525"/>
            <a:ext cx="21312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доверяй звучанию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похожие формы могут относиться к разным частям речи. Поэтому сначала нужно посмотреть, есть ли самостоятельное существительное после предлога, а уже потом выбирать слитное или раздельное написание.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сравнения: одно слово или два слова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наречия и похожие сочетания с предлогами. Различие заметно по смыслу, по возможности вставить определение и по тому, сохраняется ли значение существительного.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вставить слово между частями сочетания, написание обычно раздельное. Если значение цельное и слово обозначает одно обстоятельство, оно пишется слитно.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орфографии по теме наречий, 7 класс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100" y="1484375"/>
            <a:ext cx="221625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19" y="1484375"/>
            <a:ext cx="258563" cy="295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сочетания, которые нужно запомнить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выражение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размаху, на ходу и к лицу употребляются как цельные выражения. Они передают способ действия или оценку и воспринимаются как устойчивые единицы речи.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правило не даёт уверенного ответа, нужно обращаться к орфографическому словарю. Это особенно важно для устойчивых оборотов, где историческое написание сохранилось без изменений.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закреплена словарём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устали, до зарезу и на глаз пишутся так, как закрепилось в языке. Эти сочетания не разбираются только по общему правилу и требуют запоминания.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наречиях сохранились старые формы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появились из старых падежных форм или из сочетаний предлога с существительным. Со временем они утратили самостоятельность и стали восприниматься как одно слово.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перестаёт называть предмет и начинает обозначать признак действия, его написание может закрепиться в новой форме. Поэтому современный вид не всегда совпадает с привычной логикой.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происхождение особенно заметно в словах направления и способа действия. Именно поэтому наречия часто выглядят необычно, хотя в истории языка их строение было вполне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чаще всего встречаются в теме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трудные случаи связаны с похожими по звучанию формами, особенно когда нужно быстро определить, что перед нами: одно слово или сочетание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возникает на границе смысла и формы: ученик не распознаёт наречие или неверно делит слово на части. Поэтому полезны контекст и проверка по словарю.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орфографических трудностей по теме наречий для 7 класса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на письме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отвечает ли слово на вопрос как? где? когда? Если оно обозначает признак действия и не называет предмет, это важная подсказка для выбора.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 о значении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цельное обстоятельство и не сохраняет предметного значения, его обычно пишут слитно. Такой проверкой особенно удобно пользоваться в похожих парах.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предлог и 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установи, можно ли выделить предлог и существительное отдельно. Если между ними есть связь с зависимым словом, скорее всего, написание будет раздельным.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 исключениями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даёт точного ответа или слово относится к устойчивому выражению, нужно обратиться к словарю. Это помогает избежать ошибок в сомнительных случаях.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частые смешения наречий и сочетаний с предлогами. Они полезны для тренировки: правильный выбор зависит от контекста и значения.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звучание не гарантирует одинаковое написание. Нужно смотреть, есть ли самостоятельное существительное, и проверять значение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слитного и раздельного написания наречий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словарная проверка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в каких случаях правило не даёт однозначного ответа и нужно свериться со словарём.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признаков помогают выбрать верный вариант без догадки.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проверок — вопрос, предлог, форма слова, значение и словарь — помогают быстро отличить цельное наречие от сочетания с существительным.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по теме наречий, 7 класс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нужно проверять не только звучание, но и значение, наличие предлога и связь слов в предложении. Тогда слитное и раздельное написание станет понятным и предсказуемым.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или сочетание слов? Смотри на смысл и форму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2026-05-28T17:27:39Z</dcterms:created>
  <dcterms:modified xsi:type="dcterms:W3CDTF">2026-05-28T17:27:39Z</dcterms:modified>
</cp:coreProperties>
</file>