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масштабных преобразований в политике, культуре и общественной жизни Европы.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 начале Нового времени: основные векторы перемен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в истории Европы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XV века начинается распад феодализма, формируются национальные государства и растёт роль городов. Эта эпоха задаёт фундамент для развития европейской цивилизации через новые социально-экономические и культурные процессы.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ключевые этапы и значение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возникновения Реформации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началась как реакция на коррупцию в католической церкви и стремление верующих к личной духовности. Влияние гуманизма способствовало критическому переосмыслению религиозных традиций.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и его 95 тезисов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1517 году Мартин Лютер опубликовал 95 тезисов, критикуя индульгенции. Это событие стало отправной точкой религиозного раскола и создания новых ветвей христианства.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религиозных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вызвала религиозные войны и трансформацию общественных институтов. Новые конфессии способствовали укреплению национальных государств и развитию образовательных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Возрождение: новые идеи и деятели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античных ценностей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возвёл в центр внимания человека, разум и свободу. Возрождение стало эпохой возвращения к классической древности в искусстве и науке.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Леонардо да Винчи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 Винчи объединял искусство и науку, создавая шедевры и исследования, которые заложили основы современной инженерии и анатомии.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Эразм Роттердамский и гуманистическая мысль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Эразм критиковал догматизм церкви и пропагандировал образование как путь к просвещению и моральному совершенствованию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открытия: изменения в мировоззрении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Христофора Колумба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Колумб открыл Америку, изменив представления о мире и инициировав активную колонизацию и торговлю с новыми землями.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Васко да Гамы в Индию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Васко да Гамы в конце XV века проложила прямой морской путь в Индию, открыв новые возможности для торговли пряностями.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Магеллана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1519–1522 годах Магеллан организовал первое кругосветное плавание, доказав шарообразность Земли и важность морской навигации.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преобразования и зарождение капитализма
</a:t>
            </a:r>
            <a:endParaRPr lang="en-US" sz="2263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 — начало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ремесленного производства к мануфактурам стимулирует рост производительности и специализации труда.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Генуя и Антверпен становятся финансовыми и коммерческими узлами, способствуя развитию банковского дела.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международной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мореплавание расширяет рынки сбыта и стимулирует появление мировой экономики.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капиталистических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роли денег и инвестиций в производство закладывает основы капитализма как экономической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буржуазии в социальном преобразовании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 предприниматели стимулируют торговлю и промышленное развитие, способствуя росту городов.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поддерживает образование и искусство, выступая меценатами и реформаторами.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Буржуазное сословие начинает участвовать в управлении городами и требует реформ в государстве.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жителей городов меняет социальную структуру и способствует формированию новой общественной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эволюция: монархии и государственность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абсолютизма в Англии развивается особая форма власти — парламентаризм, где законодательные органы начинают ограничивать королевскую власть, закладывая основы конституционного государства.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центральной власти становится ключевой характеристикой эпохи. Абсолютные монархии создают мощные бюрократические системы и регулярные армии для контроля территории 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и тенденции XVI–XVII 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научные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 Контрреформация вызывают религиозные конфликты, одновременно стимулируя развитие науки и просвещения. Эти перемены влияют на взгляды о мире и человеке.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мануфактур, появление книгопечатания и формирования нового общественного порядка сопровождаются борьбой за политические и экономические права.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революция: ключевые открытия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Коперник и гелиоцентрическая 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1543 году опубликована теория, ставшая началом отказа от геоцентризма. Коперник предложил модель, где Солнце — центр планетной 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Галилео Галилея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усовершенствовал телескоп и применял экспериментальный метод, подтверждая гелиоцентрическую теорию и закладывая основы современного научного метода.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Ньютон и закон всемирного тяготения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1687 году Ньютон сформулировал универсальный закон гравитации, объединив небесную и земную механику и революционизировав естествознание.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и рост уровня грамотности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Иоганном Гутенбергом в середине XV века сделало книги доступными массовому читателю и ускорило распространение научных и культурных идей по всей Европе.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XVII века значительное увеличение числа учебных заведений и библиотек способствовало повышению уровня грамотности среди разных слоёв населения в городах и странах Европы.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массового книжного рынка стимулировало развитие интеллигенции, которая стала важным носителем новых знаний и культурных ценностей эпохи Нового времени.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и соперничество за ресурсы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Пионеры колониальной экспансии: Испания и Португалия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и португальские экспедиции открыли новые земли в Америке, Африке и Азии. Их первенство в освоении колоний определило первые формы глобальной торговли и обмен культурными традициями.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Англии, Франции и Голландии в колониальную гонку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эти державы активно осваивали земли в Северной Америке, Карибском бассейне и Индии. Их соперничество за контроль над важными ресурсами и торговыми путями привело к перестройке мировой экономики.
</a:t>
            </a:r>
            <a:endParaRPr lang="en-US" sz="103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как фактор культурного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колониальных империй сопровождалось переносом технологий, религий и культурных практик между континентами, что повлияло на формирование многообразия современных цивилизаций.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и их последствия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войны стали независимость новых государств, принятие Вестфальского мира (1648), который закрепил принципы религиозной терпимости и значительно изменил дипломатические отношения в Европе.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вызвала длительные конфликты между католиками и протестантами, кульминацией которых стала Тридцатилетняя война — одна из самых разрушительных в Европе XVII века.
</a:t>
            </a:r>
            <a:endParaRPr lang="en-US" sz="11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697403"/>
            <a:ext cx="4873500" cy="20210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ведущих стран Европы в XVII веке
</a:t>
            </a:r>
            <a:endParaRPr lang="en-US" sz="224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экономические характеристики Англии, Голландии, Франции и Испании в XVII веке, подчеркивая различия в торговле, промышленности и политическом влиянии.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 Голландия стали экономическими лидерами благодаря промышленному развитию и международной торговле, в то время как экономика Испании переживала спад.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отчёты Европы XVII века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и парламентаризм: модели власти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после серии революций и "Славной революции" 1688 года власть парламента ограничила монархию, заложив основу разделения властей и развития конституционной монархии.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Пруссии установился абсолютизм, где короли концентрировали всю власть, создавая мощные бюрократии и армии для укрепления государства и подавления оппозиции.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художественные достижения Европы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классицизм и театр
</a:t>
            </a:r>
            <a:pPr algn="ctr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Корнеля и Расина отражают идеалы гармонии и порядка. Их пьесы изучают человеческую природу через строгие правила драматургии, что оказало влияние на французскую культуру и литературу эпохи.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Голландская живопись: свет и реализм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рембрандтов, ван Хальса и Вермеера демонстрируют мастерство света и тени, рефлексию повседневной жизни и глубокое изучение человеческих эмоций, став символом золотого века Голландии.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театр и итальянская опера
</a:t>
            </a:r>
            <a:pPr algn="ctr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создал шедевры, раскрывающие сложность человеческой натуры. Параллельно в Италии Монтеверди развивал оперу, сочетая музыку и драму, что стало новым жанром в европейском искусстве.
</a:t>
            </a:r>
            <a:endParaRPr lang="en-US" sz="9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перемен: урбанизационные процессы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значение европейских мегаполисов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Кметрополии, такие как Лондон и Амстердам, стали политическими и экономическими центрами. Их население быстро росло, привлекая ремесленников, торговцев и ученых, создавая динамичное общество.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городской культуры и инфраструктуры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возникли университеты, театры, биржи и соборы — символы культурного богатства и социальной активности. Новые общественные пространства способствовали развитию гражданского участия и культурных инноваций.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в Европе (1500–1700)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между эпидемиями и войнами происходила постепенная стабилизация и рост численности населения, особенно к концу XVII века.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Падения населения связаны с катастрофическими эпидемиями и войнами, тем не менее, рост к 1700 году отражает восстановление и развитие общественного здоровья.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 Европы XVI–XVII веков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для европейской и мировой истории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XVI–XVII веков заложили основы современной науки, способствовали переходу от догматов к экспериментальному познанию мира.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капитализма и рыночных отношений изменило социальные структуры и экономику, стимулируя рост городов и появления новых классов, таких как буржуазия.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перемены породили идеи прав человека, парламентаризма и свободы, подготовив почву для политических революций XVIII–XIX веков.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эпохи сформировали европейскую идентичность, способствовали расцвету искусства, литературы и философии, их влияние ощущается и в современности.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начала Нового времени: колыбель современной цивилизации
</a:t>
            </a:r>
            <a:endParaRPr lang="en-US" sz="2880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времени стал точкой отсчёта для формирования научного, политического и культурного облика Европы, заложив основы, влияющие на развитие мира до наших дней.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2026-05-11T04:19:58Z</dcterms:created>
  <dcterms:modified xsi:type="dcterms:W3CDTF">2026-05-11T04:19:58Z</dcterms:modified>
</cp:coreProperties>
</file>