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Объединитель Италии: тема, причины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единой Италии и роль Джузеппе Гарибальди в национальном возрождении.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Италия была разрозненной территорией с разными государствами, подконтрольными Австрии и Франции. Это мешало экономическому развитию и формированию единства.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XIX века: раздробленность и влияние соседей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нации: Джузеппе Гарибальди и его Красные рубашки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жизнь моряка и патриота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Гарибальди родился в 1807 году и начал карьеру моряком. Его любовь к свободе привела к участию в национально-освободительном движении.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рубашки — символ борьбы
</a:t>
            </a:r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ополчения Гарибальди стоял с отважными добровольцами, носившими характерные красные рубашки — знак решимости и единства.
</a:t>
            </a:r>
            <a:endParaRPr lang="en-US" sz="1803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народа и военное мастерство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Гарибальди заслужил уважение благодаря решимости и умению вести войска к победе в важных сражениях за объединение Италии.
</a:t>
            </a:r>
            <a:endParaRPr lang="en-US" sz="19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историческое и культурное наследие породило стремление к национальному единству и освобождению от чужеземного владычества.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разных государств подталкивали к созданию единого рынка, способного развивать промышленность и торговлю.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и идеи национальной идентичности укрепились после периода правления Наполеона, способствуя сплочению народа.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восстановления суверенитета и прекращения иностранного влияния стало главным импульсом для объединительного движения.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идеи объединения Италии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итальянские государства в 1815 году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 форме правления и численности населения оставляет ясной картину раздробленности Италии.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раздробленность Италии ослабляла страну и затрудняла объединение.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лидера объединения Италии: Кавур, Мадзини, Гарибальди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Камилло Кавур — мастер политики и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правительства Пьемонта, Кавур продвигал экономические преобразования и законы, стремясь создать сильное государство и получить международную поддержку.
</a:t>
            </a:r>
            <a:endParaRPr lang="en-US" sz="1221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Мадзини — идеолог и вдохновитель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движения "Молодая Италия", Мадзини призывал к республиканскому устройству и пробуждал национальный дух через революционные идеи.
</a:t>
            </a:r>
            <a:endParaRPr lang="en-US" sz="1346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Гарибальди — военный герой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Гарибальди возглавлял народное ополчение, поднимая добровольцев на борьбу за объединение и прославился своей решительностью и стратегией.
</a:t>
            </a:r>
            <a:endParaRPr lang="en-US" sz="13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объединения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формирования единого государства за 10 лет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Камилло Кавур: реформатор и дипломат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Выходец из знатной семьи, Кавур получил военное образование и стал ведущей фигурой в политике Сардинского королевства.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внедрял экономические реформы, расширял железные дороги и промышленность, укрепляя основу для объединения.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дипломатии и выдающихся союзов с Францией он ослабил австрийское влияние в Италии.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"Молодая Италия": идеалы и восстания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Мадзини в 1831 году, организация вдохновляла патриотическими прокламациями и боролась за республиканское единство и свободу.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мобилизовало молодёжь по всей Европе, организуя восстания и распространяя национальные идеи объединения.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уже вошли в состав единой Италии, однако Венеция и Рим оставались вне её юрисдикции.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часть страны ещё сохраняла независимость, что указывало на продолжающиеся вызовы в процессе объединения.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данные, 1861 г.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 1861 году: население по регионам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Тысячи: путь Гарибальди к Южной Италии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ожесточённых сражений за Палермо и Неаполь в июле 1860 года Гарибальди и его отряд одержали победу. Он добровольно передал завоёванные территории королю Виктору Эммануилу II, укрепляя идею единства Италии.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1860 года Джузеппе Гарибальди возглавил около 1089 добровольцев, известных как "Красные рубашки", для высадки на Сицилии. Их главной задачей было освободить южные земли Италии от власти Бурбонов.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преодоления разногласий правительство начало строительство железных дорог и открытие школ, стремясь интегрировать периферийные земли в единую национальную систему.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Италии развивал промышленность и инфраструктуру, поддерживая высокий уровень образования и экономическую динамичность по сравнению с южными регионами.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оставался преимущественно сельским, страдал от бедности и безработицы, что усугубляло социальные и экономические противоречия внутри страны.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объединения: проблемы и противоречия между севером и югом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и культурное возрождение
</a:t>
            </a:r>
            <a:endParaRPr lang="en-US" sz="1735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создавали произведения, вдохновлявшие на идею национального единства и свободы, укрепляя патриотические чувства среди населения.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движения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Зелёно-бело-красный флаг и гимн "Фрателли д’Италия" стали важными символами объединения и национальной гордости для итальянцев.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поддержка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Рисорджименто получало силу благодаря поддержке интеллектуалов и молодёжи, призывавших к борьбе за самостоятельность и национальную идентичность.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Рисорджименто: национальное пробуждение и его символы
</a:t>
            </a:r>
            <a:endParaRPr lang="en-US" sz="28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75" y="4137441"/>
            <a:ext cx="11299500" cy="22179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54975" y="2175950"/>
            <a:ext cx="4524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оказывала поддержку Сардинскому королевству в войне с Австрией, особенно в битве при Сольферино, значительно укрепляя позицию итальянских войск.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6928200" y="2175900"/>
            <a:ext cx="4407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империя активно противодействовала объединению Италии, в то время как Пруссия сыграла важную роль, помогая Италии вернуть Венето в 1866 году.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7775" y="362725"/>
            <a:ext cx="112995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союзы и конфликты: взгляд на Европу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Эммануил II: первый король единой страны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королём Итальянского королевства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1861 году Виктор Эммануил II стал первым монархом объединённой Италии, символизируя новый этап в истории страны и объединяя разные регионы под одним правлением.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ключевых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поддерживал экономические и социальные преобразования, сотрудничая с Кавуром и Гарибальди для укрепления государства и развития инфраструктуры.
</a:t>
            </a:r>
            <a:endParaRPr lang="en-US" sz="1777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народной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портреты появились на монетах и памятниках, а учебники освещали его роль в объединении, закрепляя его статус национального символа и лидера.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— столица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стал новой столицей, куда переехали центральные государственные органы, прочно закрепив объединение и государственный суверенитет.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Санкционная оккупация Рима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уходом французского гарнизона итальянские войска вошли в Рим, завершив непрерывный процесс объединения после многих лет борьбы.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Ватикана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сохранил особый статус в новом государстве, став центром Римско-католической церкви и отдельной территориальной единицей.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год: присоединение Рима и завершение объединения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бандитизма и восстаний мешало укреплению государственной власти и поддерживало разногласия между регионами.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оставалась нестабильной, особенно на Юге, где преобладали бедность и ограниченные производственные возможности.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грамотности, особенно в южных провинциях, сказывался на общем развитии и социальном прогрессе общества.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инициировало реформы: развивалась железнодорожная сеть и вводилось обязательное школьное образование, способствующие объединению и развитию.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реформы первых лет королевства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объединения: язык и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итальянского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итальянский язык получил статус государственного, постепенно заменяя многочисленные региональные диалекты и способствуя общенациональному единству.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символы и празднования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17 марта стал национальным праздником. Имя Гарибальди широко почитается — в его честь названы улицы, школы и корабли, что укрепляет национальную идентичность.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влияние и пример для народов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вдохновило государства Европы, такие как Германия, где Бисмарк возглавил процесс формирования единого государства на национальной основе.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национального единства обрели поддержку среди многих народов, способствуя распространению правовых и демократических ценностей в Европе XIX века.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объединения Италии: значение для страны 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создало современное государство, изменило карту Европы и стало примером народного единства, вдохновив миллионы на борьбу за свободу и справедливость.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2026-05-10T10:13:50Z</dcterms:created>
  <dcterms:modified xsi:type="dcterms:W3CDTF">2026-05-10T10:13:50Z</dcterms:modified>
</cp:coreProperties>
</file>