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людей делает жизнь удобной и понятной.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человека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рядом с нами каждый день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хозяйство с утра до вечера: в хлебе, одежде, воде, автобусе и школьной тетради. За привычными вещами стоит труд многих людей, которые выращивают, делают, перевозят и помогают другим жить удобно.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хозяйством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начинается там, где люди работают для жизни. Они выращивают продукты, делают вещи, строят дома, возят грузы и оказывают помощь другим.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хозяйство работает хорошо, людям легче добираться до школы, покупать нужные вещи и получать помощь. Жизнь становится удобнее и спокойнее.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жизнь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Одному человеку невозможно сделать всё самому. Поэтому хозяйство похоже на большую дружную команду, где каждый выполняет свою работу вовремя и аккуратно.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хозяйству у людей появляются еда, одежда, жильё, книги, лекарства и многое другое. Всё это помогает учиться, работать, отдыхать и заботиться о близких.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результаты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есть сельское хозяйство, промышленность, строительство, транспорт, торговля и услуги. Каждая часть делает своё важное дело, и вместе они поддерживают жизнь людей.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продукты с полей и ферм
</a:t>
            </a:r>
            <a:endParaRPr lang="en-US" sz="271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выращивают пшеницу, картофель, овощи и подсолнечник. Из этих растений потом получают хлеб, кашу, масло и вкусные блюда для всей семьи.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урожай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кормит людей. Без него на столе стало бы намного меньше знакомых блюд, а поход в магазин был бы совсем грустным.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молока делают сыр и йогурт, из зерна — хлеб и кашу, а из овощей — суп и салат. Простые продукты превращаются в полезную еду.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из продуктов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фермах живут коровы, овцы, куры и свиньи. Люди заботятся о них каждый день, чтобы получать молоко, мясо и яйца.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Фермы и животные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урожай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готовят к посеву: её рыхлят, удобряют и засевают семенами. Тракторы и сеялки помогают сделать работу быстрее и аккуратнее.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поливают, пропалывают и защищают от вредителей. В это время земледельцы внимательно следят, чтобы будущий урожай хорошо рос.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Созревшие растения убирают комбайнами и собирают урожай. Потом зерно, овощи и картофель отправляют на хранение и в магазины.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Животноводство: забота о животных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 уход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каждый день дают корм и чистую воду, убирают в помещениях и следят за порядком. Забота помогает им быть здоровыми и сильными.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помощники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работе нужны фермер, доярка, пастух и пчеловод. У каждого своя задача, а вместе они создают заботливое хозяйство.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даёт людям молоко, мясо, яйца, шерсть и мёд. Из этих продуктов готовят еду, делают одежду и другие нужные вещи.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животных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заболело, на помощь приходит ветеринар. Он осматривает питомцев фермы и помогает им выздороветь, чтобы хозяйство работало спокойно.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348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925" y="3423775"/>
            <a:ext cx="169650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216360"/>
            <a:ext cx="221100" cy="1768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промышленность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фабрики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 фабриках делают посуду, одежду, игрушки, машины и продукты. Здесь сырьё превращается в готовые вещи, которые потом попадают к людям.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 станки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Станки помогают людям быстро и точно выполнять сложную работу. Они режут, собирают, смешивают и обрабатывают материалы, а человек управляет процессом.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производстве важно соблюдать правила, чтобы никто не пострадал. Работники следят за порядком, надевают защитную одежду и осторожно обращаются с оборудованием.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вещь нужно проверить: всё ли сделано правильно, крепко и аккуратно. Если есть ошибка, её исправляют, чтобы товар был полезным и надёжным.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изготовления товары упаковывают и отправляют в магазины. Так вещи находят своих покупателей и становятся частью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сырья к товару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сырьё проходит путь до покупателя.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Строительство: дома, школы и дороги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архитекторы и инженеры придумывают, как будет выглядеть здание или дорога. Они рисуют планы, чтобы всё получилось удобно, крепко и безопасно.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строителей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Строители, крановщики и другие специалисты возводят стены, ставят перекрытия и собирают части здания. Каждый делает своё дело точно и слаженно.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 стройку привозят кирпичи, бетон, дерево, металл и другие материалы. Без них невозможно построить ни дом, ни мост, ни школьный кабинет.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работ появляются новые дома, школы, мосты, дороги и площадки. Они делают город и село удобнее для жизни и учёбы.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Транспорт: как люди и вещи двигаются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трамваи, автомобили и поезда помогают людям добираться до школы, работы и дома. Они перевозят и пассажиров, и важные грузы.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движется под землёй и помогает быстро перевозить много пассажиров в большом городе. Это очень удобно, когда на улицах слишком много машин.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транспорт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 лодки двигаются по рекам и морям. Они перевозят товары и людей туда, где удобнее плыть по воде, а не ехать по дороге.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быстро летают на дальние расстояния. Они особенно полезны, когда нужно попасть далеко за короткое время или срочно доставить важный груз.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Торговля: где товары находят покупателей
</a:t>
            </a:r>
            <a:endParaRPr lang="en-US" sz="2969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помогает товарам найти своего покупателя. Хлеб, книги, одежда и игрушки попадают в магазины, на рынки или в интернет-магазины, а потом — в дом к людям.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прилавка до дома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люди получают всё необходимое: еду, тетради, одежду, лекарства и игрушки. Без неё вещи не доходили бы до тех, кому они очень нужны.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для жизни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Продавцы подсказывают, где лежит нужный товар, а кассиры считают покупку и выдают чек. Благодаря им магазин работает быстро, понятно и без лишней суеты.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покупка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предмете есть цена — она показывает, сколько он стоит. Покупатель может сравнить товары, выбрать нужный и понять, хватит ли денег на покупку.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товара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50" y="1695740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638" y="1689200"/>
            <a:ext cx="3638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7563" y="16892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1388" y="1689200"/>
            <a:ext cx="36382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Услуги: помощь, которая нужна всем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новое, задаёт задания и помогает ученикам учиться. Его работа не лежит на полке, но каждый день делает людей умнее и увереннее.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лечит, осматривает и советует, как сохранить здоровье. Когда человеку плохо, именно этот помощник приходит на выручку и делает жизнь спокойнее.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Парикмахер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Парикмахер стрижёт, расчёсывает и помогает ухаживать за волосами. После его работы человек чувствует себя аккуратнее, а иногда ещё и немного веселее.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выдаёт книги, помогает выбрать интересное чтение и следит за порядком. Благодаря ему книги легко находят своих читателей, а тишина в библиотеке остаётся дружелюбной.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везёт пассажиров по городу и помогает добраться до школы, дома или работы. Он делает поездку удобной, а путь — коротким и безопасным.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хозяйстве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выращивает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земледельцы работают на полях и фермах. Они выращивают зерно, овощи, ухаживают за животными и создают основу для пищи, без которой людям не обойтись.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делает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Пекарь, слесарь, инженер и строитель превращают труд и материалы в нужные вещи. Один печёт хлеб, другой чинит, третий строит, а четвёртый придумывает, как всё устроить лучше.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доставляет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Шофёр и водитель перевозят товары и людей. Благодаря их работе хлеб попадает в магазин, ученики — в школу, а вещи — туда, где они нужны.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помогает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Продавец, врач и учитель каждый день поддерживают людей. Они продают нужное, лечат, учат и делают жизнь спокойнее, удобнее и добрее.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 помогают друг другу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отправляет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полей и ферм в город едут зерно, молоко, мясо, овощи и шерсть. Это пища и сырьё для многих нужных дел.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делает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 фабриках выпускают технику, одежду, посуду и другие вещи. Здесь же работают магазины, школы, больницы и службы, которые нужны людям каждый день.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не останавливается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Машины, поезда и другие виды транспорта постоянно соединяют город и село. Один помогает другому, и вместе они работают как дружная команда.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богатства, которые нужны хозяйству
</a:t>
            </a:r>
            <a:endParaRPr lang="en-US" sz="266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самый важный помощник
</a:t>
            </a:r>
            <a:pPr algn="l" indent="0" marL="0">
              <a:lnSpc>
                <a:spcPct val="90000"/>
              </a:lnSpc>
              <a:buNone/>
            </a:pPr>
            <a:r>
              <a:rPr lang="en-US" sz="15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растениям, животным и заводам. Без неё не вырастет урожай, не получится чистый чай и не заработает многое в хозяйстве. Вода кажется обычной, но на самом деле она настоящая труженица.
</a:t>
            </a:r>
            <a:endParaRPr lang="en-US" sz="156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древесина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леса получают дерево, а из дерева делают бумагу, мебель и разные полезные вещи. Лес ещё и дом для птиц и зверей, поэтому его нужно беречь особенно внимательно. Срубил дерево — посади новое, вот и правило.
</a:t>
            </a:r>
            <a:endParaRPr lang="en-US" sz="166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металлы и камень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помогает делать топливо и пластик, металлы идут на машины и инструменты, а камень и песок нужны для строительства. Эти богатства добывают не зря — они очень важны для жизни людей и не бесконечны.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в хозяйстве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хозяйстве можно использовать природные богатства аккуратно и без лишних потерь.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техника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 пашут землю, комбайны убирают урожай, а краны поднимают тяжёлые грузы. Машины помогают человеку делать больше работы за меньшее время.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ускоряет труд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считают, хранят данные и помогают людям искать нужную информацию. Они стали важными помощниками в учёбе, на работе и даже в магазинах.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тоже работают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техника не решает, что делать, и не заботится о безопасности. Ей нужны знания человека, его внимание и умение обращаться аккуратно.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думает человек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машину нужно использовать осторожно и по правилам. Тогда техника будет помогать, а не капризничать, словно упрямый робот без настроения.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 родном крае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рядом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крае больше полей и ферм, в другом — заводов, а в третьем — лесов, рек или полезных ископаемых. Природа подсказывает людям, чем заниматься.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влияет климат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тепло и долго светит солнце, удобнее выращивать овощи и фрукты. В холодных местах больше помогают техника, запасы и тёплые дома.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дороги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железные дороги и шоссе помогают перевозить товары и людей. Если путь удобный, хозяйство работает быстрее, а нужные вещи не задерживаются в дороге.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профессии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края есть особенные дела и профессии. Где-то нужны рыбаки, где-то шахтёры, а где-то строители, механизаторы и работники фабрик.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2400" y="326250"/>
            <a:ext cx="7752900" cy="48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вокруг школьника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69375" y="1283300"/>
            <a:ext cx="78981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появляются хлеб, молоко и другие продукты. За ними стоят поля, фермы, транспорт и труд многих людей.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69375" y="2107241"/>
            <a:ext cx="78981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тетрадь начинается с дерева и бумаги, потом её делают на фабрике и доставляют в магазин. Кажется простой вещью, а путь у неё большой.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52300" y="2931183"/>
            <a:ext cx="78981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 автобусе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помогает добраться до школы, дома или кружка. За поездкой стоят водитель, ремонтники, топливо и работа транспортных служб.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69375" y="3755124"/>
            <a:ext cx="78981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школьник видит товары, которые приехали со складов и фабрик. Каждая вещь проходит длинный путь, прежде чем попасть в руки покупателя.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соединяет труд людей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связывает поля, заводы, дороги, магазины и услуги в одну большую цепочку. Оно помогает людям жить удобно, а бережное отношение к природе делает этот труд добрым и долгим.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2026-05-25T19:46:34Z</dcterms:created>
  <dcterms:modified xsi:type="dcterms:W3CDTF">2026-05-25T19:46:34Z</dcterms:modified>
</cp:coreProperties>
</file>