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водные членистоногие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членистоногие с хитиновым панцирем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и зачем нужны ракообразные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заселяют моря, реки, озёра и даже временные водоёмы. Среди них есть крупные и совсем мелкие формы. Они входят в пищевые цепи, очищают воду и поддерживают жизнь водных экосистем.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263" y="-8450"/>
            <a:ext cx="447377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строения тела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ракообразных тело состоит из головогруди и брюшка. Такое строение помогает чётко разделить органы чувств, питание, движение и защиту в одном организме.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голове расположены две пары усиков, сложные глаза и ротовые органы. Усики служат для ощупывания и ориентации, а глаза помогают замечать движение и опасность.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на голове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ракообразных состоят из отдельных члеников и могут выполнять разные функции: ходьбу, плавание, захват пищи, удержание добычи и защиту от врагов.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конечности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и линька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ракообразных покрыто хитиновым панцирем. Он защищает мягкие ткани от повреждений, служит опорой и уменьшает потерю воды, что особенно важно в водной среде.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панцирь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линьки новый покров ещё мягкий. В это время ракообразное особенно беззащитно, поэтому чаще прячется и старается не попадать в поле зрения хищников.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Уязвимый период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твёрдый покров не растягивается, рост возможен только после линьки. Животное сбрасывает старый панцирь и некоторое время остаётся без надёжной защиты.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линьку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известных ракообразных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ракообразные по-разному приспособлены к жизни в воде, но имеют общий план строения.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групп есть членистые конечности и наружный скелет, но образ жизни и способы передвижения заметно различаются.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«Класс Ракообразные»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 природе и жизни человека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ракообразные важны не только как промысловые организмы, но и как основа питания многих водных животных.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 школьного курса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главная роль связана с пищевыми цепями, а мелкие формы дополнительно поддерживают чистоту воды и кормовую базу.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способы добычи пищи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 похожие формы пропускают через себя воду и задерживают микроскопические частицы пищи. Такой способ питания помогает им использовать очень мелкие ресурсы водоёма.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Фильтраторы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охотятся на мелких животных или ловят добычу клешнями. Они используют чувствительные усики и быстрые движения, чтобы схватить пищу вовремя.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и крабы могут поедать водные растения, остатки организмов и мелких беспозвоночных. Это делает их важными участниками переработки органических веществ.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удерживается, разрывается и измельчается специальными конечностями около рта. Это облегчает дальнейшее переваривание и позволяет использовать разные виды корма.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конечности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ракообразные добывают и переваривают пищу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путь пищи у большинства ракообразных и отдельный этап у фильтраторов.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1" y="1579375"/>
            <a:ext cx="3400978" cy="30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движение в воде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получает кислород с помощью жабр. Они расположены под панцирем или на грудных конечностях, а вода постоянно омывает их и приносит кислород.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движения используются ходильные ноги, плавательные ножки и клешни. У разных видов эти органы помогают не только перемещаться, но и удерживаться на дне или в потоке воды.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плавание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умеют резко сгибать брюшко и быстро плыть назад. Такое движение помогает мгновенно уйти от опасности и спрятаться в укрытии.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отход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яйца, из которых начинается развитие нового организма. У многих видов яйца защищены от внешних воздействий.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или молодая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ракообразных из яйца выходит личинка, заметно отличающаяся от взрослого животного. Она постепенно растёт и проходит несколько изменений.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речного рака самка носит икру под брюшком до вылупления молодых рачков. Это защищает потомство и повышает его шансы на выживание.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ракообразные: дафнии и циклопы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 циклопы входят в зоопланктон и почти постоянно находятся в толще воды. Их мелкие размеры помогают им свободно держаться в водоёме и быстро менять положение при опасности.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толще воды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фильтруют воду или собирают мельчайшие частицы пищи: микроскопические водоросли, бактерии и органические остатки. Благодаря этому они участвуют в естественном очищении водоёма.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питаются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 циклопы служат важным кормом для мальков рыб, а также для многих водных животных. Если их много, это обычно говорит о хорошем корме, достатке кислорода и сравнительно чистой воде.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рыб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ракообразных по образу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ракообразных отличаются средой обитания, движением и приспособлениями к условиям жизни.
</a:t>
            </a:r>
            <a:endParaRPr lang="en-US" sz="166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 о классах и образе жизни ракообразных
</a:t>
            </a:r>
            <a:endParaRPr lang="en-US" sz="1116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ракообразных один общий план строения сочетается с разными приспособлениями к воде, дну, суше и морской среде.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численность ракообразных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какие условия сильнее всего связаны с ростом или снижением численности. Влияние факторов зависит от вида, сезона и особенностей конкретного водоёма.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 данным школьного курса биологии; значения условные, для наглядного сравнения факторов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чистота воды и содержание кислорода: при их ухудшении численность быстро падает. Пища и температура тоже заметно влияют на 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248" y="1572874"/>
            <a:ext cx="2717305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 человек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Креветки, крабы, омары и речные раки имеют пищевую ценность и входят в рацион человека. В прибрежных районах и на специальных фермах их специально выращивают для получения продукции.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промысел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ракообразные накапливают загрязняющие вещества и чувствительны к состоянию воды. Поэтому их присутствие, численность и внешний вид помогают судить о качестве водоёма и уровне его загрязнения.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среды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креветок и раков разводят в аквакультуре, потому что они быстро растут и пользуются спросом. Такой способ помогает получать пищу, не уменьшая слишком сильно природные запасы.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ракообразных в экосистемах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поедают погибшие организмы и органические частицы, ускоряя их переработку. Так вещества возвращаются в круговорот и становятся доступными другим живым существам в водоёме.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рыбы, птицы, земноводные и даже некоторые насекомые зависят от ракообразных как от корма. Особенно важны мелкие формы, которые составляют начало многих пищевых цепей.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ракообразных резко уменьшается, нарушается питание других животных и снижается устойчивость водной системы. Поэтому даже маленькие виды играют большую роль в поддержании равновесия.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экосистемы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помогает жить в разных средах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средой обитания ракообразных и их приспособлениями.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711835"/>
            <a:ext cx="525600" cy="420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88475"/>
            <a:ext cx="525600" cy="46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ракообразных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клешни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крабов клешни заметно отличаются по размеру. Более крупная клешня помогает защищаться, а меньшая удобнее для удержания и разделения пищи.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раковине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Раки-отшельники прячут мягкое брюшко в пустых раковинах моллюсков. По мере роста они меняют укрытие, чтобы оставаться защищёнными от врагов и повреждений.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маскировка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креветок яркая окраска не только украшает тело, но и помогает скрываться среди кораллов, водорослей и камней. Такая защита особенно важна в морской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речного рака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у речного рака все части тела связаны между собой и работают как единый организм, обеспечивая защиту, движение, дыхание и поиск пищи.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доли условные, для наглядного представления строения тела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головогрудь и брюшко, но для жизни не менее важны усики, клешни и жабры: именно они обеспечивают чувствительность, питание и 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 и сохранение ракообразных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ракообразных начинается с чистых водоёмов. Мусор, сточные воды и химические загрязнения ухудшают условия жизни, поэтому важно беречь берега и не засорять воду.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ракообразных становится меньше, страдают рыбы, птицы и другие животные, которые ими питаются. Значит, охрана этих организмов нужна для сохранения устойчивости всей экосистемы.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экосистемы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разрушение прибрежных участков и чрезмерный вылов уменьшают численность многих видов. Разумное природопользование помогает сохранить не только ракообразных, но и весь водный мир.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маленькие строители равновесия в природе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 — это не только речные раки и крабы, но и множество мелких форм, без которых водоёмы были бы беднее. Их строение, поведение и роль в природе тесно связаны.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2026-05-31T20:57:04Z</dcterms:created>
  <dcterms:modified xsi:type="dcterms:W3CDTF">2026-05-31T20:57:04Z</dcterms:modified>
</cp:coreProperties>
</file>