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критика: роль, особенности, перспективы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искусства, влияющего на культуру и общественное мнение.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возникла вместе с письменностью и стала неотъемлемой частью искусства, науки и общественной мысли. Профессия критика развивается от философов Возрождения до современного глобального культурного пространства, открывая новые карьерные и лингвистические возможности для старшеклассников.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критики в культуре и образовании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 осуществляет глубокий анализ и оценку произведений искусства, предоставляя объективное мнение, основанное на фактах и профессиональных стандартах.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обществу понять и осмыслить новые культурные тренды, раскрывая художественные и смысловые слои произведений.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 эстетический вкус и критическое мышление, предлагая инструменты для самостоятельной оценки культурных явлений.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критик: основные задачи и миссия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5" y="994925"/>
            <a:ext cx="1619400" cy="15767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6300" y="994925"/>
            <a:ext cx="1619400" cy="157670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8875" y="994925"/>
            <a:ext cx="1619400" cy="157670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1450" y="994925"/>
            <a:ext cx="1619400" cy="157670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87190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Область, посвящённая анализу и интерпретации литературных произведений, требует знания литературных стилей, исторического контекста и умения выявлять авторские идеи.
</a:t>
            </a:r>
            <a:endParaRPr lang="en-US" sz="971" dirty="0"/>
          </a:p>
        </p:txBody>
      </p:sp>
      <p:sp>
        <p:nvSpPr>
          <p:cNvPr id="14" name="Text 2"/>
          <p:cNvSpPr txBox="1"/>
          <p:nvPr/>
        </p:nvSpPr>
        <p:spPr>
          <a:xfrm>
            <a:off x="687191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критика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2759765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Фокусируется на оценке фильмов и сериалов, учитывая режиссуру, сценарий и актёрскую игру, а также влияние на социальное восприятие и искусство визуального повествования.
</a:t>
            </a:r>
            <a:endParaRPr lang="en-US" sz="971" dirty="0"/>
          </a:p>
        </p:txBody>
      </p:sp>
      <p:sp>
        <p:nvSpPr>
          <p:cNvPr id="16" name="Text 4"/>
          <p:cNvSpPr txBox="1"/>
          <p:nvPr/>
        </p:nvSpPr>
        <p:spPr>
          <a:xfrm>
            <a:off x="2759766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Кинематографическая критика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832340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музыкальных произведений с точки зрения композиции, исполнения и жанровых особенностей, влияющих на развитие музыкальной культуры и слушательские предпочтения.
</a:t>
            </a:r>
            <a:endParaRPr lang="en-US" sz="960" dirty="0"/>
          </a:p>
        </p:txBody>
      </p:sp>
      <p:sp>
        <p:nvSpPr>
          <p:cNvPr id="18" name="Text 6"/>
          <p:cNvSpPr txBox="1"/>
          <p:nvPr/>
        </p:nvSpPr>
        <p:spPr>
          <a:xfrm>
            <a:off x="4832341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критика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6904915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Охватывает живое искусство и пространство, оценивая постановки и архитектурные решения с учётом эстетики, техники и исторических традиций.
</a:t>
            </a:r>
            <a:endParaRPr lang="en-US" sz="977" dirty="0"/>
          </a:p>
        </p:txBody>
      </p:sp>
      <p:sp>
        <p:nvSpPr>
          <p:cNvPr id="20" name="Text 8"/>
          <p:cNvSpPr txBox="1"/>
          <p:nvPr/>
        </p:nvSpPr>
        <p:spPr>
          <a:xfrm>
            <a:off x="6904916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Театральная и архитектурная критика
</a:t>
            </a:r>
            <a:endParaRPr lang="en-US" sz="1132" dirty="0"/>
          </a:p>
        </p:txBody>
      </p:sp>
      <p:sp>
        <p:nvSpPr>
          <p:cNvPr id="21" name="Text 9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сфер критики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Развитое аналитическое мышление позволяет выявлять скрытые смыслы и формировать глубокие оценки произведений.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профессиональной терминологии обеспечивает точность и убедительность в изложении критических взглядов.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аргументированного письма и публичных выступлений способствуют эффективной коммуникации с аудиторией.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работать с информационными потоками и мультимедийными форматами расширяет охват и актуальность критических материалов.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Компетенции современного критика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маршруты для критика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языка, литературы и культуры формирует фундаментальные знания для понимания и анализа художественных текстов на профессиональном уровне.
</a:t>
            </a:r>
            <a:endParaRPr lang="en-US" sz="743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Филология и культурология
</a:t>
            </a:r>
            <a:endParaRPr lang="en-US" sz="1045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навыки сбора, обработки информации и критического осмысления творчества в различных медиаформатах, а также техники писательского мастерства.
</a:t>
            </a:r>
            <a:endParaRPr lang="en-US" sz="726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Журналистика и искусствоведение
</a:t>
            </a:r>
            <a:endParaRPr lang="en-US" sz="835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Рецензирование, участие в конкурсах критического письма и опыт работы в СМИ развивают профессиональные умения и создают портфолио для успешного старта карьеры.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курсы и стажировки
</a:t>
            </a:r>
            <a:endParaRPr lang="en-US" sz="8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9618" y="1497250"/>
            <a:ext cx="2997913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сочетание аналитических и творческих навыков, необходимых для успешной работы в профессии критика.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Успешный критик объединяет аналитические способности с творческим и эмоциональным восприятием.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ведущих российских вузов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компетенции критика: сравнение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формируют восприятие культурных событий, влияя на общественный интерес и развитие культурной среды.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популяризации талантливых авторов, расширяя горизонты культурного потребления аудитории.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критиков обогащает культурный дискурс, помогая выявлять глубокие и скрытые смыслы произведений.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критика в формировании общественного мнения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Ассоциация книгоиздателей, исследования streaming-платформ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критических рецензий на успех произведений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рецензии значительно повышают продажи и посещаемость, стимулируя интерес аудитории.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Отзывы критиков напрямую влияют на коммерческий и культурный успех произведений.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способствовал формированию социално ориентированной критики в литературе и его оценки стали важной частью общественного диалога в России XIX века.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Виссарион Белинский — основоположник литературной критики
</a:t>
            </a:r>
            <a:endParaRPr lang="en-US" sz="975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Троицкий известен глубоким анализом и поддержкой новых музыкальных тенденций, формируя вкусы и ценности слушателей современности.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Артемий Троицкий — влиятельный музыкальный критик
</a:t>
            </a:r>
            <a:endParaRPr lang="en-US" sz="975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Аркус выделяется высокой профессиональной компетенцией и вкладом в развитие российского кинодискурса, соединяя теорию и практику.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Аркус — ключевая фигура в кинокритике
</a:t>
            </a:r>
            <a:endParaRPr lang="en-US" sz="1076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критики и их вклад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работа критика: этапы и рутина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событий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мониторинг новинок в сфере искусства и культуры, анализ анонсов и пресс-релизов для выявления актуальных тем и значимых событий.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910675" y="183197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тем для рецензий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наиболее интересных и важных произведений или мероприятий для глубокого анализа с учётом интересов аудитории и профессиональной значимости.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824050" y="2446488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культурных мероприятий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премьерах, выставках, концертах и фестивалях для непосредственного восприятия и сбора материалов для дальнейшей критической оценки.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910675" y="31350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и редактирование текстов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структурированных рецензий, статей и обзоров с акцентом на аргументированность и доступность для читателей, а также последующее их редактирование.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824050" y="380023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редакцией и самообразование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материалов с редакторами, ведение профессионального блога, а также постоянное повышение квалификации и углубление знаний в профильных областях.
</a:t>
            </a:r>
            <a:endParaRPr lang="en-US" sz="123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Медиааналитика Medialogia, отчёт РАНХиГС,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площадки: где востребованы критики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публикаций в интернете способствует повышению роли цифровых медиа в карьере критиков, открывая новые возможности для профессионального развития.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значимость традиционных СМИ и параллельный рост онлайн-ресурсов как ключевых платформ для критического жанра.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объективности и честности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 обязан оставаться непредвзятым и строить свои оценки на фактических данных и аргументах. Честность выражается в готовности признать ошибки и корректировать мнение.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с творцами и аудиторией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творчеству и широкой аудитории формирует доверие и способствует конструктивному диалогу, исключая конфликты интересов и профессиональные манипуляции.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стандарты в профессии критика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 анализирует произведения глубоко и системно, придерживаясь строгих стандартов профессиональной этики и объективности.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работе блогер часто опирается на личные впечатления и субъективный опыт, что делает контент более эмоциональным и развлекательным.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 несёт ответственность перед общественностью за формирование обоснованного мнения, влияющего на культурный дискурс.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Блогеры обычно ориентируются на взаимодействие с аудиторией и быстрое распространение информации, часто в ущерб глубине анализа.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 и блогер: профессиональные различия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культурное развитие и возможность творческой самореализации делают профессию уникальной и востребованной в обществе.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конкуренция и давление со стороны индустрии требуют от критика постоянного совершенствования и устойчивости к стрессовым ситуациям.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обвинений в предвзятости и эмоциональное выгорание требуют от специалиста умения защищать собственную позицию и заботиться о психологическом здоровье.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сложности профессии критика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69774"/>
            <a:ext cx="4063200" cy="2091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образовательные учреждения России, предлагающие профильные программы для будущих критиков, с акцентом на популярные направления и достижения выпускников.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Выявлена широкая география и комплексность подготовки критиков с акцентом на междисциплинарные знания и практические достижения.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 вузов РФ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вузы и направления подготовки критиков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анализ художественных достоинств предполагает тщательное изучение произведения с учётом его формальных и тематических особенностей.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историко-культурного контекста позволяет критикам увидеть связь произведения с эпохой и социальными процессами, повышая качество оценки.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эрудиция и сравнения с мировыми образцами помогают критикам формировать сбалансированное и объективное мнение о новинках.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общение с профессиональным сообществом способствует обмену опытом и формированию взвешенных, подтверждённых взглядов.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авторитетное мнение критика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издания и награды в критике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издание давно стало авторитетным источником рецензий и культурных обзоров, объединяющим ведущих специалистов в области кинематографа и критики.
</a:t>
            </a:r>
            <a:endParaRPr lang="en-US" sz="708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«Искусство кино» — платформа для профессионалов
</a:t>
            </a:r>
            <a:endParaRPr lang="en-US" sz="748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награда отмечает вклад критиков в развитие культурного диалога, поощряя высокие стандарты аналитики и оригинальность взглядов.
</a:t>
            </a:r>
            <a:endParaRPr lang="en-US" sz="813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Премия Платонова — признание выдающихся критиков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Объединяет профессионалов, обеспечивает соблюдение этических норм и способствует обмену знаниями через тренинги и специальные мероприятия.
</a:t>
            </a:r>
            <a:endParaRPr lang="en-US" sz="736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Гильдия киноведов и кинокритиков России
</a:t>
            </a:r>
            <a:endParaRPr lang="en-US" sz="7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онлайн-форматов требует от критиков владения новыми цифровыми инструментами и адаптивности к быстро меняющимся условиям медиа.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открывает возможности для анализа больших данных и автоматизации рутинных процессов без потери качества критики.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стали важным каналом продвижения и коммуникации, увеличивая охват аудитории и стимулируя активность критиков в цифровом пространстве.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профессии критика: цифровые вызовы и тренды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критик объединяет глубокий анализ, творческую свободу и социальную ответственность, играя важную роль в развитии культуры и общества через новые цифровые возможности.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критика: вызовы и новые горизонты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2026-05-07T20:37:57Z</dcterms:created>
  <dcterms:modified xsi:type="dcterms:W3CDTF">2026-05-07T20:37:57Z</dcterms:modified>
</cp:coreProperties>
</file>