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66–67. Знакомство с буквой «М, м»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читать и узнавать букву М в знакомых словах.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вспомним, что уже умеем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урокам вы уже читаете простые слоги и короткие слова, различаете звуки на слух и находите первый звук в слове. Теперь к этим умениям добавляется новая, очень знакомая буква — 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[м] произносится с закрытыми губами и с голосом. Его можно долго тянуть, как будто гудит маленький мотор: мммм.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согласный звук. Он встречается в словах в разном месте: в начале, в середине и в конце. Поэтому важно внимательно слушать слово целиком.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мама, мыло, мяч и дом помогают услышать [м] по-разному. Такие примеры учат замечать звук не только в начале слова, но и дальше.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звук [м]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заглавная М и строчная м обозначают один и тот же звук [м]. Заглавная буква нужна в начале предложения и в именах собственных.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м встречается в обычных словах. Её легко увидеть в словах мама, домик и зима. Рядом с буквой хорошо запоминаются моста, моркови и мамы.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буква 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 маленькая буква
</a:t>
            </a:r>
            <a:endParaRPr lang="en-US" sz="2947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М заметнее и пишется выше строчной. Она помогает сразу увидеть начало имени или предложения, как аккуратный флажок на старте.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м используется внутри слов и в их конце. В тексте она встречается чаще, поэтому её важно узнавать быстро и без лишних раздумий.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собственных буква М всегда большая: Миша, Маша, Максим. Здесь правило простое и строгое, как школьный звонок.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словах чаще пишется маленькая м: мама, мир, мяч, молоко. Такие слова знакомы детям, поэтому буква запоминается особенно легко.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95" y="1804000"/>
            <a:ext cx="2961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3018" y="3336371"/>
            <a:ext cx="2961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[м] легко услышать в словах мак, мыло и мишка. Он стоит самым первым и сразу подсказывает новую букву.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[м] прячется в середине: лампа, комар, домик. Чтобы его найти, нужно не торопиться и дослушать слово до конца.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[м] звучит в конце: дом, сом, гром. Это помогает замечать букву в самых разных местах слова.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[м] в словах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мяч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знакомы почти каждому первокласснику. Они короткие, ясные и сразу вызывают знакомые картинки: мама рядом, мяч катится по полу, и читать уже совсем не страшно.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мыло, малина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буква М встречается в начале слова, а сами слова связаны с домом и повседневной жизнью. Ученик быстро узнаёт смысл и легче соединяет чтение с картинкой или предметом.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Мышка, мёд и море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букву М в разных местах и с разным звучанием. Они добавляют в урок немного приключения: тут мышка, там мёд, а где-то уже шумит море.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букву М в слове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слово, потом ищет звук [м] и сверяет его с буквой и картинкой.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звук [м]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гласными а, о, у, ы звук [м] обычно звучит твёрдо: мама, мост, мука, мы. Это помогает читать слоги спокойно и уверенно.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гласными е, ё, и, я, ю звук [м] обычно становится мягким: мёд, мир, мяч, мясо, Меня. Слушать такую разницу очень полезно.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вариант одного звука помогает правильно соединять букву М с гласными. Так чтение становится точнее и понятнее.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сомневается, стоит ещё раз произнести слово медленно. Тогда звук [м] слышится яснее, а чтение получается без спешки.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Открытые слоги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читаются простые слоги: ма, мо, му, мы. Они помогают привыкнуть к букве М и сразу услышать её в начале слога.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добавляются ми, ме, мё, мя, мю. Ребёнок замечает, как одна буква соединяется с разными гласными и меняет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Переход к словам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слоги уже получаются легко, можно читать короткие слова. Так буква М быстро превращается из упражнения в настоящего помощника 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Обратные слоги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читаются обратные слоги: ам, ом, ум, им, эм. Здесь важно не перепутать порядок букв и внимательно смотреть на запись.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слоги с буквой 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Картинки-помощники для буквы М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мяч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мама держит мяч, а рядом улыбается ребёнок. Такие изображения помогают сразу вспомнить знакомые слова и услышать звук [м] в начале слова. Ребёнок как будто ищет букву М среди привычных вещей.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молоко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 банкой молока — ещё одна удобная подсказка для чтения. В словах «медведь» и «молоко» буква М встречается по-разному, поэтому дети замечают её не только в начале, но и внутри слова.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машина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морковь и игрушечная машина делают урок похожим на игру. Эти картинки легко узнать, а слова с буквой М быстро запоминаются. Так новая буква становится не абстрактной, а живой и очень знакомой.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М состоит из четырёх палочек и напоминает две горки рядом. Её легко заметить в тексте: буква высокая, чёткая и сразу выделяется среди других знаков.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м ниже и компактнее, поэтому в слове занимает меньше места. Она тоже имеет узнаваемую форму и помогает читать быстро, не путая букву с похожими знаками.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буквы обозначают один звук [м]. Дети учатся узнавать их в книге, на карточке и в тетради, чтобы уверенно читать слова и не пропускать важные буквы.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печатная буква М
</a:t>
            </a:r>
            <a:endParaRPr lang="en-US" sz="26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57969"/>
            <a:ext cx="699041" cy="55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577" y="1922121"/>
            <a:ext cx="709795" cy="6309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и складываем слоги
</a:t>
            </a:r>
            <a:endParaRPr lang="en-US" sz="2988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 соединяется с гласными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 легко дружит с гласными и образует слоги ма, мо, му, мы, ми, ме, мё, мя, мю. Такие соединения удобно читать вслух.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письмо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не делать лишних остановок и сохранять одинаковый размер букв. Тогда слоги с М выглядят аккуратно и помогают привыкать к правильному соединению звуков.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словам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М становятся ступенькой к первым словам: мама, мыло, мир, мяч. Чем увереннее ребёнок читает слог, тем легче ему собирать слово целиком.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и складываем слоги
</a:t>
            </a:r>
            <a:endParaRPr lang="en-US" sz="2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 заглавной 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Маша, Миша, Марина и Максим буква М всегда пишется большой. Это важное правило помогает детям сразу видеть, что перед ними имя, а не обычное слово.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учебных текстах и диалогах. Когда рядом есть карточка с именем или рисунок ребёнка, правило запоминается быстрее и без скучной зубрёжки.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короткие слова и предложения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читают короткие слова: ма, ум, ам, мир, дом. Они простые, но в каждом есть полезная тренировка для глаза и слуха.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знакомые слова подлиннее: мама, Миша, мыло. Здесь буква М встречается в разных местах, и ребёнок учится не терять её при чтении.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маленькие предложения: «Мама мыла раму». «У Миши мяч». Они похожи на короткие истории, поэтому читать их интересно и совсем не страшно.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слову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 на уроке: от услышанного звука к целому слову и его 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 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букву М в словах и предложениях, а потом называют её вслух. Такое задание тренирует внимание и помогает быстрее замечать новую букву в тексте.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картинку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подбирают подходящие изображения: мяч, мыло, медведь, машина. Когда картинка совпадает со словом, ребёнок лучше понимает смысл и увереннее читает.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Слоговая дорожка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читают по цепочке, будто идут по дорожке. Это упражнение делает чтение ритмичным и помогает не пропускать буквы при переходе от слога к слову.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на звук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слышится [м], дети хлопают в ладоши. Игра развивает слуховое внимание и учит быстро находить звук в начале, середине и конце слова.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 буквой 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 вокруг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 встречается на вывесках, в названиях магазинов и на упаковках молока. Она словно прячется повсюду, поэтому ребёнок видит её не только в учебнике, но и в обычной жизни.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букву М можно встретить в книгах про мишек, в названиях метро и на знакомых предметах дома. Это делает её близкой и понятной, а чтение — чуть более увлекательным.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 обозначает звук [м]. Этот звук согласный и звонкий, его можно услышать и в начале слова, и в середине, и в конце.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[м] бывает твёрдым и мягким. Перед а, о, у, ы он обычно твёрдый, а перед е, ё, и, я, ю — мягкий. Это помогает правильно читать слоги.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М нужна в именах и в начале предложения, а строчная м встречается в обычных словах. Самые знакомые примеры — мама, мир, мяч, море, мыло.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букве М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М уже рядом!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уроков буква М перестаёт быть новой и непонятной. Она помогает читать слова про маму, мяч, море и мыло, а это уже настоящая победа юного читателя.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2026-05-21T15:58:50Z</dcterms:created>
  <dcterms:modified xsi:type="dcterms:W3CDTF">2026-05-21T15:58:50Z</dcterms:modified>
</cp:coreProperties>
</file>