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«Дикая собака Динго, или Повесть о первой любви»: повесть о взрослении, семье и первой любви
</a:t>
            </a:r>
            <a:pPr algn="l" indent="0" marL="0">
              <a:lnSpc>
                <a:spcPct val="100000"/>
              </a:lnSpc>
              <a:buNone/>
            </a:pPr>
            <a:r>
              <a:rPr lang="en-US" sz="1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Тани Сабанеевой о том, как первая любовь меняет подростка.
</a:t>
            </a:r>
            <a:endParaRPr lang="en-US" sz="3613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Рувима Фраермана создана в конце 1930-х годов и занимает особое место в литературе для подростков: в ней лирично и точно показан путь героини от детской уверенности к внутреннему взрослению на фоне Дальнего Востока.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Рувим Фраерман и повесть о первых чувствах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Таня Сабанеева — наблюдательная и гордая девочка, через которую раскрываются ревность, первая любовь и трудное взросление.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Сабанеев, отец Тани, строг и сдержан, но именно он становится для дочери опорой, внушающей доверие и чувство защищенности.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Филька, мать Тани, а также Костя и Юра создают вокруг героини круг отношений, в котором проверяются дружба, привязанность и семейные чувства.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место в сюжете
</a:t>
            </a:r>
            <a:endParaRPr lang="en-US" sz="30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пейзаж как часть художественного мира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природа и настроение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Таежный холод, снег, ветер и тишина делают мир повести напряженным и замкнутым. Природа здесь не только фон, но и отражение душевного состояния персонажей.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Динго и чувство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дикой собаки Динго связан с настороженностью, свободой и незащищенностью. Через него особенно ясно ощущается внутреннее одиночество Тани.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главный конфликт Тани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переживаний героини и переход от растерянности к пониманию.
</a:t>
            </a:r>
            <a:endParaRPr lang="en-US" sz="311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любовь у Фраермана показана не как беззаботное чувство, а как серьезное испытание, которое заставляет подростка по-новому смотреть на себя и на других.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первой любви в повести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Таня переживает смущение, надежду и обиду, потому что ей важно быть понятой и сохранить душевную близость с теми, кого она любит.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героини связано не только с симпатией, но и с доверием, страхом потери, ревностью и потребностью в надежной внутренней опоре.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показывает: первая любовь учит замечать чужие переживания, быть честнее с собой и ответственнее относиться к своим словам и поступкам.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героев в ключевых эпизодах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напряженные сцены связаны с семейными разговорами, письмами и встречами, когда герои особенно остро реагируют на недосказанность.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ревность и обида, но финальные эпизоды смещают акцент к примирению и более спокойному пониманию происходящего.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эпизодов повести Рувима Фраермана «Дикая собака Динго, или Повесть о первой любви».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70332"/>
            <a:ext cx="337500" cy="270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нравственная основа сюжета
</a:t>
            </a:r>
            <a:endParaRPr lang="en-US" sz="3172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пространство чувств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повести — это не только тепло и забота, но и недосказанность. Именно дома Таня учится понимать, что близость требует терпения и честности.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Отцовская поддержка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Сабанеев остается для Тани человеком, которому можно доверять. Его спокойствие и справедливость помогают дочери чувствовать опору даже в трудные моменты.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материнского образа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Тани связана не только с прошлым семьи, но и с болезненным опытом девочки. Поэтому ее появление вызывает у героини тревогу и внутренний разлад.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близких людей проверяются временем, молчанием и поступками. Повесть показывает, что в семье важно не только любить, но и уметь слышать друг друга.
</a:t>
            </a:r>
            <a:pPr algn="ctr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endParaRPr lang="en-US" sz="104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повести и их роль в раскрытии конфликта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 каждый персонаж участвует в развитии сюжета и помогает раскрыть чувства Тани.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контраст характеров раскрываются главные темы: взросление, доверие, семейные отношения и первые сложные чувства.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Р. И. Фраермана «Дикая собака Динго, или Повесть о первой любви».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Динго и смысл названия повести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Дикая собака Динго символизирует настороженность, независимость и одиночество. Эти черты помогают понять, почему Таня часто кажется замкнутой и трудной для понимания.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соединяет природный образ и внутренний мир героини. Оно подчеркивает ее гордость, недоверие и желание защитить свои чувства от боли и разочарования.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источника внутреннего напряжения Тани — страх потерять близость с отцом и тревога перед переменами в семье.
</a:t>
            </a:r>
            <a:endParaRPr lang="en-US" sz="603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Ревность в повести не выглядит случайной: она показывает, как сильно подросток зависит от чувства защищённости и любви.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повести Р. И. Фраермана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повести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мотив работает не сам по себе, а поддерживает общий тон повествования — тревожный, тихий и очень личный.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связывают внешние события с переживаниями героев и помогают показать, как меняется внутренний мир Тани.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Выделенные мотивы по тексту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на наблюдениях Тани и на паузах в разговоре. Благодаря этому история звучит тонко, психологично и особенно близко подросткам.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Фраерман пишет просто и точно, без лишних слов. Его фразы короткие, но выразительные, поэтому чувства героев звучат естественно и убедительно.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детали: снег, тишина, письма, бытовые жесты. Через них автор передаёт настроение сцены и помогает читателю увидеть скрытое напряжение.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Рувима Фраермана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Тани к внутреннему взрослению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переживания героини ведут её от растерянности к более зрелому пониманию семьи и себя.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72750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понятна и близка восьмиклассникам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чувства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дружба, ревность, обида и желание быть понятым. Эти переживания знакомы подросткам и помогают легко узнать себя в героях повести.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связано с учебой, разговорами со сверстниками и повседневными ситуациями. Поэтому события выглядят естественно и близко читателям 13–14 лет.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спорят, ошибаются и не сразу умеют объяснить свои чувства. Повесть показывает, что понимание в семье и среди друзей требует терпения и честности.
</a:t>
            </a:r>
            <a:endParaRPr lang="en-US" sz="123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взросление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Тани учит замечать не только собственные эмоции, но и переживания других людей. Именно так в повести раскрывается переход от детства к взрослению.
</a:t>
            </a:r>
            <a:endParaRPr lang="en-US" sz="12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создающие настроение повести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не просто украшают текст: они подсказывают, когда герои тревожатся, молчат или ждут ответа друг от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бытовые детали усиливают психологическое напряжение и делают внутренние переживания героев особенно заметными.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повести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заметным произведением советской детско-юношеской прозы. Она показывает, что серьёзный разговор о чувствах подростка может быть тонким, а не назидательным.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повести в литературе XX века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Фраерман соединяет семейную тему, школьную жизнь и первую любовь в одном сюжете. Такое сочетание делает книгу важной для разговора о взрослении.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ценят за психологическую точность: герои переживают сомнения, ревность, обиду и надежду без упрощения и схематичности.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сохраняет значение и сегодня, потому что уважительно относится к внутреннему миру подростка и помогает понять сложность человеческих отношений.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проявление в тексте
</a:t>
            </a:r>
            <a:endParaRPr lang="en-US" sz="263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каждая тема раскрывается через события, образы и переживания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переплетаются и вместе показывают, как личные чувства ведут героя к внутреннему взрослению.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повести Р. И. Фраермана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его значение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острого напряжения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повести главные переживания Тани становятся менее резкими. Она уже не только реагирует на события, но и старается понять их смысл.
</a:t>
            </a:r>
            <a:endParaRPr lang="en-US" sz="1355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зрелое понимание
</a:t>
            </a:r>
            <a:pPr algn="r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начинает видеть чувства других людей, а не только собственную обиду и ревность. Это делает её отношения с семьёй спокойнее и честнее.
</a:t>
            </a:r>
            <a:endParaRPr lang="en-US" sz="1399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надежды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даёт простого ответа, но оставляет чувство движения вперёд. Таня вступает в более взрослую жизнь с опытом, который уже изменил её.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чувствах, которые делают человека взрослее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Фраермана показывает, что первая любовь, ревность и сомнения — это не слабость, а важный этап взросления. Через трудные переживания Таня учится понимать себя и других.
</a:t>
            </a:r>
            <a:endParaRPr lang="en-US" sz="35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2026-05-22T23:27:03Z</dcterms:created>
  <dcterms:modified xsi:type="dcterms:W3CDTF">2026-05-22T23:27:03Z</dcterms:modified>
</cp:coreProperties>
</file>