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организмы справляются с неблагоприятными условиями: основные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адаптации живых существ к суровым условиям среды.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знать о выживании организмов?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постоянно сталкиваются с неблагоприятными условиями: холод, жара, засуха и недостаток пищи. Понимание их способов выживания помогает лучше понять природу и развивать сельское хозяйство и медицину.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опасные для жизни организмов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недостаток воды ограничивают жизненно важные процессы, вызывая обезвоживание и снижают шанс выживания растений и животных.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 и загрязнение среды мешают дыханию и ухудшают качество среды обитания, вызывая стресс и болезни.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 и жара создают экстремальные температуры, нарушающие нормальный метаболизм и вызывающие угрозу для жизни многих видов.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аномалии, такие как бури, наводнения и засухи, создают резкие изменения, с которыми организмы должны быстро справляться.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выживания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— это процесс приспособления организма к новым или неблагоприятным условиям, позволяющий ему успешно существовать и воспроизводиться в изменённой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 стресс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— способность организма долго выдерживать влияние экстремальных факторов. Стресс — реакция организма на сильные изменения среды, требующая мобилизации защитных механизмов.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6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и физиологические адаптации животных в холоде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у медведей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глубокий зимний сон, замедляя обмен веществ и экономя энергию. Это помогает пережить период с низкой температурой и недостаточным питанием.
</a:t>
            </a:r>
            <a:endParaRPr lang="en-US" sz="800" dirty="0"/>
          </a:p>
        </p:txBody>
      </p:sp>
      <p:sp>
        <p:nvSpPr>
          <p:cNvPr id="19" name="Text 4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Двуслойная шерсть северных оленей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северных оленей шерсть состоит из мягкого подшерстка и жестких верхних волос, создавая эффективный барьер от холода и ветра.
</a:t>
            </a:r>
            <a:endParaRPr lang="en-US" sz="800" dirty="0"/>
          </a:p>
        </p:txBody>
      </p:sp>
      <p:sp>
        <p:nvSpPr>
          <p:cNvPr id="21" name="Text 6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жировой слой у пингвинов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имеют толстый слой подкожного жира, который служит теплоизоляцией, позволяя им выживать в экстремально холодной среде Антарктики.
</a:t>
            </a:r>
            <a:endParaRPr lang="en-US" sz="800" dirty="0"/>
          </a:p>
        </p:txBody>
      </p:sp>
      <p:sp>
        <p:nvSpPr>
          <p:cNvPr id="23" name="Text 8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мех песца и зайца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 заяц меняют цвет шерсти на белый на зиму, что помогает сохранять тепло и маскироваться на фоне снега, снижая риск нападения хищников.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адаптируются к засушливым условиям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у суккулентов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и толстянка накапливают воду в мясистых листьях и стеблях. Такой запас позволяет им выживать длительное время без осадков.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устьиц в жару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из жарких регионов закрывают устьица на листьях в дневные часы, что предотвращает чрезмерное испарение и сохраняет водный баланс.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кактусов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кактусов превратились в колючки, что минимизирует испарение влаги и защищает растение от животных, сохраняя драгоценную воду.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— ключевая зимняя стратегия животных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— состояние сниженного обмена веществ, позволяющее животным экономить энергию во время холода и отсутствия пищи.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мыши, ежи и суслики входят в спячку, сокращая потребление кислорода и воды до минимума для выживания зимой.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спячки значительно снижается частота сердцебиения и дыхания, замедляя жизненные процессы и защищая организм.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поддерживают более высокую температуру по сравнению с мелкими животными, что отражает разные уровни замедления метаболизма.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температуры тела животных во время спячки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стратегии пониженной температуры тела обеспечивают оптимальную экономию энергии у каждого вида.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по физиологии животных,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механизмов выживания у разных групп микроорганизмов в экстремальных условиях.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стратегии микроорганизмов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используют уникальные адаптации, позволяющие им населять экстремальные среды и обеспечивать устойчивость.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микробиологии,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высоким температурам у организмов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в горячих источниках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обитают при температурах до 100°C и обладают ферментами, стабильно функционирующими в экстремальной жаре.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верблюдов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приспособлены переносить сильную жару, снижая потери воды и регулируя температуру тела в течение дня.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Антифризы у рыб из Антарктиды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семейства нототениев имеют особые белки, препятствующие замерзанию крови, что позволяет им жить в очень холодной воде.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справляются с засолённостью и долгой засухой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Галофиты: хранители соли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Растения-галофиты, такие как солянка и саксаул, накапливают избыточную соль в специальных клеточных вакуолях. Это помогает им сохранять воду и обходиться на солёных почвах, где другим растениям выжить трудно.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после дождя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встретив редкие осадки, быстро растут и цветут. Они используют кратковременный доступ к влаге, чтобы завершить жизненный цикл до наступления очередного засушливого периода.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 верблюжьей колючки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Верблюжья колючка обладает длинными корнями, которые проникают глубоко в землю. Они добывают влагу из нижних слоёв почвы, позволяя растению выживать в условиях длительной засухи.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— способ избежать экстремальных условий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поисках тепла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зиму многие птицы мигрируют с севера на юг. Это помогает им избежать холода и найти достаточное количество пищи вдали от суровых зимних условий их родных мест.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переходы северных оленей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в холодных регионах совершают регулярные кочёвки, меняя территории в поисках пищи и защиты от хищников. Такая миграция помогает им выживать в переменчивых условиях.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плавание в глубины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меняют место обитания, перемещаясь по рекам или спускаясь в более прохладные глубины водоёмов. Это помогает им сохранить жизненные функции в периоды высокой температуры.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490" y="1072690"/>
            <a:ext cx="2113800" cy="1857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8130" y="1072690"/>
            <a:ext cx="2113800" cy="18578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0413" y="1072690"/>
            <a:ext cx="2113800" cy="18578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1624" y="1072690"/>
            <a:ext cx="2113800" cy="18578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 пассивные способы защиты организмов от неблагоприятных факторов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1054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питание и строительство укрытий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51054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выбирают ночь для поиска пищи, снижая риск жары или столкновения с хищниками. Они также строят норы и гнёзда, чтобы скрыться от неблагоприятных условий.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4688180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изменение окраски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688180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меняют цвет и форму тела для слияния с окружающей средой. Это помогает им укрываться от хищников и уменьшается воздействие экстремальных факторов.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2600464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к более благоприятным районам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2600464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перемещаются в места с меньшими стрессовыми факторами, например, в тень, поблизости от воды или в менее загрязнённую среду.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801675" y="2819400"/>
            <a:ext cx="18060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структуры у растений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6801675" y="3471025"/>
            <a:ext cx="1806000" cy="8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формируют колючки, панцири или сбрасывают листья, чтобы уменьшить потерю влаги, предотвратить поедание и выжить в сложных условиях.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механизмы защиты: белки-шапероны и антифризы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Белки-шапероны — охранники клеток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белки помогают клеткам сохранять правильную структуру в стрессовых условиях, таких как высокий нагрев. Они предотвращают повреждения и обеспечивают восстановление клеточных функций.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в защите растений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содержание сахаров в клетках растений помогает удерживать влагу и защищает клеточные оболочки от разрушения во время засухи и перепадов температуры.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Антифризы у рыб и насекомых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гликопротеины предотвращают замерзание жидкостей внутри организма у животных, живущих в холодных местах. Это позволяет им выживать при отрицательных температурах.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стадии покоя: способ переждать неблагоприятные периоды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Долговечные семена растений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могут оставаться жизнеспособными в почве много лет, ожидая благоприятных условий для прорастания. Это помогает виду пережить засухи и холодные периоды.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яиц пресмыкающихся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некоторых рептилий способны выживать даже при полном высыхании среды. При возврате влаги они оживают и продолжают развитие, что расширяет их возможности для выживания.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куколок насекомых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форме куколок замедляют обмен веществ и деятельность организма в неблагоприятное время. Этот период покоя помогает им пережить зиму или засушливый сезон.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способов выживания у животных, растений и микроорганизмов показывает разнообразие биологических стратегий.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у разных организмов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живых организмов использует свои эффективные механизмы выживания, отвечая на специфические вызовы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обзорные статьи по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выживания в Антарктике: животные и растения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пингвины и экстремальный холод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высиживают яйца в зимних условиях при -60°C, используя групповой обогрев и особое поведение для защиты от холода, что обеспечивает выживание потомства.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Анабиоз нематод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нематоды входят в состояние анабиоза в холодный период, замедляя обмен веществ до минимума. После оттаивания они быстро оживают и продолжают активную жизнь.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мхов и лишайников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замерзшую почву, антарктические мхи и лишайники способны осуществлять фотосинтез, поддерживая жизненные процессы даже в суровом климате.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адаптации влияют на эволюцию видов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лучших приспособлений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способные эффективно адаптироваться к условиям среды, имеют больше шансов выжить и передать свои гены потомству, что ведёт к эволюционному сдвигу.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лекарствам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эволюционируют, развивая устойчивость к антибиотикам. Это пример, как адаптация становится ключевым фактором выживания в современном мире.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устойчивость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с большим генетическим разнообразием повышается выносливость, что способствует адаптации к новым стрессовым условиям и долгосрочному выживанию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адаптаций для человека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сортов растений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адаптации помогает селекционерам разрабатывать культуры, устойчивые к засухе, болезням и другим стрессам, что важно для продовольственной безопасности.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медицинских препаратов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молекулярных адаптаций живых организмов вдохновляет создание инновационных лекарств и терапий для борьбы с болезнями и стрессами у человека.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вредителями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адаптивных способностей вредителей позволяет разрабатывать более эффективные методы защиты сельхозрастений и снижать потери урожая.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адаптаций в природе и жизни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обеспечивают выживание организмов и развитие видов, влияя на биоразнообразие и экологическую устойчивость, что имеет решающее значение для науки и человечества.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2026-05-08T12:52:42Z</dcterms:created>
  <dcterms:modified xsi:type="dcterms:W3CDTF">2026-05-08T12:52:42Z</dcterms:modified>
</cp:coreProperties>
</file>