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jpe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image" Target="../media/image-13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97000" y="1342873"/>
            <a:ext cx="735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Postcards: короткое сообщение, которое остаётся надолго
</a:t>
            </a:r>
            <a:endParaRPr lang="en-US" sz="3600" dirty="0"/>
          </a:p>
        </p:txBody>
      </p:sp>
      <p:sp>
        <p:nvSpPr>
          <p:cNvPr id="4" name="Text 1"/>
          <p:cNvSpPr txBox="1"/>
          <p:nvPr/>
        </p:nvSpPr>
        <p:spPr>
          <a:xfrm>
            <a:off x="1479600" y="2569373"/>
            <a:ext cx="61848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соединяет картинку, адрес и тёплые слова в одном сообщении.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2773250" y="3519921"/>
            <a:ext cx="3597600" cy="64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80430"/>
            <a:ext cx="5571000" cy="330234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78093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Postcard: простая форма, важная идея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6267825" y="1584950"/>
            <a:ext cx="2426100" cy="305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помогает коротко и вежливо сообщить о поездке, празднике или событии. На уроке английского она удобна для изучения простой лексики, готовых фраз и культурных традиций англоязычных стран.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4200" y="1063698"/>
            <a:ext cx="8429700" cy="22556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9563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postcard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Две стороны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postcard имеет сторону с изображением и сторону для текста. Такое деление помогает сразу понять, где находится картинка, а где пишут короткое сообщение и адрес.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166347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пишут сзади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166347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обороте размещают приветствие, короткий текст, адрес и марку. Именно эта сторона показывает, что открытка — не только сувенир, но и настоящее почтовое сообщение.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3312922" y="3596950"/>
            <a:ext cx="25536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изображают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312922" y="3961150"/>
            <a:ext cx="2553600" cy="72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лицевой стороне часто показывают город, природу, достопримечательность, праздник или рисунок. Изображение делает открытку узнаваемой и передаёт настроение события или места.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3013500" cy="271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развивалась почтовая открытка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4695795" y="81774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4695795" y="124107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почтовые карточки появились в Европе. Они стали удобной альтернативой длинным письмам и быстро вошли в повседневную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048770" y="2213672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распространение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4048770" y="2636997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полюбили за простоту и доступность. Их отправляли намного легче и дешевле, чем обычные письма, особенно для коротких сообщений.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4695795" y="3609597"/>
            <a:ext cx="3354900" cy="37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связи к памяти
</a:t>
            </a:r>
            <a:endParaRPr lang="en-US" sz="1500" dirty="0"/>
          </a:p>
        </p:txBody>
      </p:sp>
      <p:sp>
        <p:nvSpPr>
          <p:cNvPr id="14" name="Text 7"/>
          <p:cNvSpPr txBox="1"/>
          <p:nvPr/>
        </p:nvSpPr>
        <p:spPr>
          <a:xfrm>
            <a:off x="4695795" y="4032922"/>
            <a:ext cx="3504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postcard стала не только способом общения, но и сувениром, предметом коллекционирования и маленьким носителем культуры.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люди отправляют открытки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часто одновременно передаёт эмоции, хранит память о событии и остаётся красивой вещью, которую приятно перечитать или сохранить.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открытки связаны с праздниками и поездками, но они также ценятся как личный и памятный предмет.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презентации; данные условные,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9262" y="1175216"/>
            <a:ext cx="4881376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открыток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отличаются темой, адресатом и поводом для отправки. Одна и та же форма подходит и для поздравления, и для путешествия, и для коллекции.
</a:t>
            </a:r>
            <a:endParaRPr lang="en-US" sz="1583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открыток показывают, что одна и та же форма может выполнять несколько функций: поздравлять, рассказывать о поездке и сохранять память.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по теме presentation postcards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241" y="1189550"/>
            <a:ext cx="3935617" cy="359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каких частей состоит открытка на английском языке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688750" y="148490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picture side обычно помещают изображение города, природы, праздника или героя. Именно она привлекает внимание первой и помогает понять тему открытки без чтения текста.
</a:t>
            </a:r>
            <a:endParaRPr lang="en-US" sz="700" dirty="0"/>
          </a:p>
        </p:txBody>
      </p:sp>
      <p:sp>
        <p:nvSpPr>
          <p:cNvPr id="13" name="Text 3"/>
          <p:cNvSpPr txBox="1"/>
          <p:nvPr/>
        </p:nvSpPr>
        <p:spPr>
          <a:xfrm>
            <a:off x="4688762" y="127105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Лицевая сторона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4688750" y="4438050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стороне для отправки указывают address и приклеивают stamp. Эти элементы нужны, чтобы открытка дошла до нужного человека через почту.
</a:t>
            </a:r>
            <a:endParaRPr lang="en-US" sz="700" dirty="0"/>
          </a:p>
        </p:txBody>
      </p:sp>
      <p:sp>
        <p:nvSpPr>
          <p:cNvPr id="15" name="Text 5"/>
          <p:cNvSpPr txBox="1"/>
          <p:nvPr/>
        </p:nvSpPr>
        <p:spPr>
          <a:xfrm>
            <a:off x="4688762" y="42242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Почтовые данные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688750" y="2961475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открытки пишут одно-два простых предложения: о поездке, погоде, празднике или впечатлении. Для 6 класса важно учиться выражать мысль кратко и понятно.
</a:t>
            </a:r>
            <a:endParaRPr lang="en-US" sz="700" dirty="0"/>
          </a:p>
        </p:txBody>
      </p:sp>
      <p:sp>
        <p:nvSpPr>
          <p:cNvPr id="17" name="Text 7"/>
          <p:cNvSpPr txBox="1"/>
          <p:nvPr/>
        </p:nvSpPr>
        <p:spPr>
          <a:xfrm>
            <a:off x="4688762" y="27476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сообщение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4688750" y="2223177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часто начинается с Dear… или Hello… Такое начало делает сообщение вежливым и сразу показывает, кому адресована открытка.
</a:t>
            </a:r>
            <a:endParaRPr lang="en-US" sz="700" dirty="0"/>
          </a:p>
        </p:txBody>
      </p:sp>
      <p:sp>
        <p:nvSpPr>
          <p:cNvPr id="19" name="Text 9"/>
          <p:cNvSpPr txBox="1"/>
          <p:nvPr/>
        </p:nvSpPr>
        <p:spPr>
          <a:xfrm>
            <a:off x="4688762" y="2009325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Обращение
</a:t>
            </a:r>
            <a:endParaRPr lang="en-US" sz="900" dirty="0"/>
          </a:p>
        </p:txBody>
      </p:sp>
      <p:sp>
        <p:nvSpPr>
          <p:cNvPr id="20" name="Text 10"/>
          <p:cNvSpPr txBox="1"/>
          <p:nvPr/>
        </p:nvSpPr>
        <p:spPr>
          <a:xfrm>
            <a:off x="4688750" y="3699756"/>
            <a:ext cx="3938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обычно ставят Best wishes, Love или See you soon и имя отправителя. Подпись завершает сообщение и делает его личным.
</a:t>
            </a:r>
            <a:endParaRPr lang="en-US" sz="700" dirty="0"/>
          </a:p>
        </p:txBody>
      </p:sp>
      <p:sp>
        <p:nvSpPr>
          <p:cNvPr id="21" name="Text 11"/>
          <p:cNvSpPr txBox="1"/>
          <p:nvPr/>
        </p:nvSpPr>
        <p:spPr>
          <a:xfrm>
            <a:off x="4688762" y="3485900"/>
            <a:ext cx="3938100" cy="1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Подпись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открытки от автора к получателю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отправки почтовой открытки и возможные трудности на каждом этапе.
</a:t>
            </a:r>
            <a:endParaRPr lang="en-US" sz="154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0000" y="1310725"/>
            <a:ext cx="4147200" cy="220725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636807" y="1310725"/>
            <a:ext cx="4147200" cy="220725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на праздники и в поездках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54300" y="36312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открытка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454300" y="41145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postcard часто делают яркими: красные, золотые и зелёные цвета сразу создают настроение. На них появляются ёлки, сердечки, торты, цветы и тёплые пожелания. Такая открытка помогает поздравить человека даже на расстоянии.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725475" y="3633500"/>
            <a:ext cx="35433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из путешествия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725475" y="4116800"/>
            <a:ext cx="40023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Туристическая открытка обычно показывает город, музей, мост, памятник или красивый пейзаж. Она напоминает о месте, где побывал отправитель, и превращает короткое сообщение в маленькую историю о поездке и впечатлениях.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сюжеты чаще встречаются на открытках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открытки часто подсказывает, кому она адресована: путешественнику, ребёнку, коллекционеру или тому, кого поздравляют с праздником.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сюжеты, которые легко узнаются и быстро создают настроение: города, праздники и природа.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для презентации; данные условные, 2025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763100" cy="5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английские фразы для открытки
</a:t>
            </a:r>
            <a:endParaRPr lang="en-US" sz="2821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7238025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6 классе важно не писать много, а выбрать несколько простых фраз и соединить их в аккуратный текст. Так открытка получается понятной, вежливой и естественной на английском языке.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7238025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и понятно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32250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открытки удобно использовать короткое приветствие и сразу назвать место или повод. Фразы Greetings from… и I am in… помогают быстро сообщить, откуда пишут, без длинного текста.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432250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сообщения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133694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передать впечатление, подойдут простые предложения: The weather is… и I am having a great time. Они делают открытку живой и показывают, что автор действительно находится в поездке или на празднике.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2133694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сейчас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3835138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Wish you… и Hope to see you soon помогают закончить сообщение тепло и вежливо. Такие выражения легко запомнить и использовать, даже если словарный запас пока небольшой.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3835138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Пожелания адресату
</a:t>
            </a:r>
            <a:endParaRPr lang="en-US" sz="1000" dirty="0"/>
          </a:p>
        </p:txBody>
      </p:sp>
      <p:sp>
        <p:nvSpPr>
          <p:cNvPr id="19" name="Text 10"/>
          <p:cNvSpPr txBox="1"/>
          <p:nvPr/>
        </p:nvSpPr>
        <p:spPr>
          <a:xfrm>
            <a:off x="5536581" y="2439453"/>
            <a:ext cx="1494000" cy="137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праздничных открыток особенно нужны короткие готовые формулы: Happy Birthday! , Merry Christmas! , Happy New Year! и Best wishes! Они подходят почти для любой поздравительной открытки.
</a:t>
            </a:r>
            <a:endParaRPr lang="en-US" sz="900" dirty="0"/>
          </a:p>
        </p:txBody>
      </p:sp>
      <p:sp>
        <p:nvSpPr>
          <p:cNvPr id="20" name="Text 11"/>
          <p:cNvSpPr txBox="1"/>
          <p:nvPr/>
        </p:nvSpPr>
        <p:spPr>
          <a:xfrm>
            <a:off x="5536581" y="2091754"/>
            <a:ext cx="1494000" cy="34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Поздравления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931732"/>
            <a:ext cx="4814700" cy="23577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текстов на открытке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5455800" y="1437475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одна и та же открытка строится в разных ситуациях: обращение, короткое сообщение и прощание.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455800" y="2917690"/>
            <a:ext cx="3328200" cy="102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текст очень короткий, но вежливый: есть обращение, основная мысль и подпись. Это и делает открытку удобной для начинающих.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5455800" y="4397901"/>
            <a:ext cx="3328200" cy="38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postcard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5436" y="3245763"/>
            <a:ext cx="403725" cy="46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87874" y="3256413"/>
            <a:ext cx="440100" cy="440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35436" y="1429640"/>
            <a:ext cx="403725" cy="4614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8187874" y="1440290"/>
            <a:ext cx="440100" cy="440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открытки отражают культуру разных стран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7" name="Text 2"/>
          <p:cNvSpPr txBox="1"/>
          <p:nvPr/>
        </p:nvSpPr>
        <p:spPr>
          <a:xfrm>
            <a:off x="524224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традиции
</a:t>
            </a:r>
            <a:endParaRPr lang="en-US" sz="1500" dirty="0"/>
          </a:p>
        </p:txBody>
      </p:sp>
      <p:sp>
        <p:nvSpPr>
          <p:cNvPr id="18" name="Text 3"/>
          <p:cNvSpPr txBox="1"/>
          <p:nvPr/>
        </p:nvSpPr>
        <p:spPr>
          <a:xfrm>
            <a:off x="524224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Рождественские и поздравительные открытки передают особенности календарных праздников и семейных традиций. Они помогают увидеть, какие события в стране считаются важными и как их принято отмечать.
</a:t>
            </a:r>
            <a:endParaRPr lang="en-US" sz="1200" dirty="0"/>
          </a:p>
        </p:txBody>
      </p:sp>
      <p:sp>
        <p:nvSpPr>
          <p:cNvPr id="19" name="Text 4"/>
          <p:cNvSpPr txBox="1"/>
          <p:nvPr/>
        </p:nvSpPr>
        <p:spPr>
          <a:xfrm>
            <a:off x="4794849" y="3200438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животные
</a:t>
            </a:r>
            <a:endParaRPr lang="en-US" sz="1500" dirty="0"/>
          </a:p>
        </p:txBody>
      </p:sp>
      <p:sp>
        <p:nvSpPr>
          <p:cNvPr id="20" name="Text 5"/>
          <p:cNvSpPr txBox="1"/>
          <p:nvPr/>
        </p:nvSpPr>
        <p:spPr>
          <a:xfrm>
            <a:off x="4794849" y="3867863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открытках нередко появляются национальные животные, растения и природные пейзажи. Такие изображения делают открытку яркой и помогают связать культуру страны с её природой и характерными образами.
</a:t>
            </a:r>
            <a:endParaRPr lang="en-US" sz="1200" dirty="0"/>
          </a:p>
        </p:txBody>
      </p:sp>
      <p:sp>
        <p:nvSpPr>
          <p:cNvPr id="21" name="Text 6"/>
          <p:cNvSpPr txBox="1"/>
          <p:nvPr/>
        </p:nvSpPr>
        <p:spPr>
          <a:xfrm>
            <a:off x="524224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
</a:t>
            </a:r>
            <a:endParaRPr lang="en-US" sz="1500" dirty="0"/>
          </a:p>
        </p:txBody>
      </p:sp>
      <p:sp>
        <p:nvSpPr>
          <p:cNvPr id="22" name="Text 7"/>
          <p:cNvSpPr txBox="1"/>
          <p:nvPr/>
        </p:nvSpPr>
        <p:spPr>
          <a:xfrm>
            <a:off x="524224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открытках часто показывают флаги, гербы, цвета страны и другие узнаваемые знаки. По ним сразу видно, к какой культуре относится изображение и какой образ страны хотят передать.
</a:t>
            </a:r>
            <a:endParaRPr lang="en-US" sz="1200" dirty="0"/>
          </a:p>
        </p:txBody>
      </p:sp>
      <p:sp>
        <p:nvSpPr>
          <p:cNvPr id="23" name="Text 8"/>
          <p:cNvSpPr txBox="1"/>
          <p:nvPr/>
        </p:nvSpPr>
        <p:spPr>
          <a:xfrm>
            <a:off x="4794849" y="1384315"/>
            <a:ext cx="3182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Архитектура и города
</a:t>
            </a:r>
            <a:endParaRPr lang="en-US" sz="1500" dirty="0"/>
          </a:p>
        </p:txBody>
      </p:sp>
      <p:sp>
        <p:nvSpPr>
          <p:cNvPr id="24" name="Text 9"/>
          <p:cNvSpPr txBox="1"/>
          <p:nvPr/>
        </p:nvSpPr>
        <p:spPr>
          <a:xfrm>
            <a:off x="4794849" y="2051740"/>
            <a:ext cx="37368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Лондона, Нью-Йорка, музеев, мостов и знаменитых улиц помогают показать лицо страны. Такие открытки особенно популярны у туристов, потому что напоминают о поездке и известных местах.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494"/>
            <a:ext cx="4197000" cy="33442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60000"/>
            <a:ext cx="7718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изображают на школьных открытках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782550" y="197628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сюжеты легко узнаются детьми и помогают быстро выбрать тему для первой открытки.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782550" y="3218135"/>
            <a:ext cx="40014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доступными для школьников оказываются яркие и знакомые темы: мультфильмы, животные и праздники. Более сложные сюжеты, например спорт, используются реже.
</a:t>
            </a:r>
            <a:endParaRPr lang="en-US" sz="1508" dirty="0"/>
          </a:p>
        </p:txBody>
      </p:sp>
      <p:sp>
        <p:nvSpPr>
          <p:cNvPr id="10" name="Text 4"/>
          <p:cNvSpPr txBox="1"/>
          <p:nvPr/>
        </p:nvSpPr>
        <p:spPr>
          <a:xfrm>
            <a:off x="4782550" y="4459981"/>
            <a:ext cx="4001400" cy="3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подборка сюжетов открыток для 6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506" y="2681465"/>
            <a:ext cx="3947100" cy="207376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756" y="2681465"/>
            <a:ext cx="3947100" cy="2073769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Коллекционирование открыток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950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как маленький документ эпохи
</a:t>
            </a:r>
            <a:endParaRPr lang="en-US" sz="1300" dirty="0"/>
          </a:p>
        </p:txBody>
      </p:sp>
      <p:sp>
        <p:nvSpPr>
          <p:cNvPr id="12" name="Text 3"/>
          <p:cNvSpPr txBox="1"/>
          <p:nvPr/>
        </p:nvSpPr>
        <p:spPr>
          <a:xfrm>
            <a:off x="45950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Старинная открытка может многое рассказать о времени, в котором её напечатали. По ней видно стиль рисунка, моду на цвета и даже то, какие места считались важными для изображения.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37750" y="1475425"/>
            <a:ext cx="36156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Редкие серии и личные истории
</a:t>
            </a:r>
            <a:endParaRPr lang="en-US" sz="1300" dirty="0"/>
          </a:p>
        </p:txBody>
      </p:sp>
      <p:sp>
        <p:nvSpPr>
          <p:cNvPr id="14" name="Text 5"/>
          <p:cNvSpPr txBox="1"/>
          <p:nvPr/>
        </p:nvSpPr>
        <p:spPr>
          <a:xfrm>
            <a:off x="4737750" y="1958724"/>
            <a:ext cx="39471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Коллекционеры особенно ценят редкие выпуски, штемпели, подписи и почтовые отметки. Каждая открытка становится не просто картинкой, а предметом с историей, который можно рассматривать, сравнивать и бережно хранить в альбоме.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в современном мире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8745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цифровыми сообщениями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48745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открытки существуют вместе с мессенджерами и электронными поздравлениями. Но бумажный вариант по-прежнему ценят за ощущение личного внимания и за возможность сохранить его надолго.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685248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поздравление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685247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самая простая открытка выглядит более тёплой, чем краткое электронное поздравление. Небольшой текст, подпись и выбранное изображение делают её особенно запоминающейся.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4730805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и в поездках
</a:t>
            </a:r>
            <a:endParaRPr lang="en-US" sz="1300" dirty="0"/>
          </a:p>
        </p:txBody>
      </p:sp>
      <p:sp>
        <p:nvSpPr>
          <p:cNvPr id="15" name="Text 7"/>
          <p:cNvSpPr txBox="1"/>
          <p:nvPr/>
        </p:nvSpPr>
        <p:spPr>
          <a:xfrm>
            <a:off x="4730800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Открытки часто используют на уроках, в музеях и во время путешествий. Они помогают выразить внимание коротко, красиво и без сложных слов, поэтому подходят детям и взрослым.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2609130" y="1833365"/>
            <a:ext cx="18111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предмет
</a:t>
            </a:r>
            <a:endParaRPr lang="en-US" sz="1300" dirty="0"/>
          </a:p>
        </p:txBody>
      </p:sp>
      <p:sp>
        <p:nvSpPr>
          <p:cNvPr id="17" name="Text 9"/>
          <p:cNvSpPr txBox="1"/>
          <p:nvPr/>
        </p:nvSpPr>
        <p:spPr>
          <a:xfrm>
            <a:off x="2609125" y="2521824"/>
            <a:ext cx="1811100" cy="13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Открытку можно поставить на полку, вложить в книгу или хранить в альбоме. В отличие от обычного сообщения, она остаётся материальной вещью, которая напоминает о человеке и событии.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438213"/>
            <a:ext cx="8424000" cy="334482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60000"/>
            <a:ext cx="77313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написать собственную открытку на английском
</a:t>
            </a:r>
            <a:endParaRPr lang="en-US" sz="2394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74125"/>
            <a:ext cx="8424000" cy="3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показывает, как создать короткое и аккуратное сообщение для адресата.
</a:t>
            </a:r>
            <a:endParaRPr lang="en-US" sz="151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3497" y="1175216"/>
            <a:ext cx="6052907" cy="20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60000"/>
            <a:ext cx="79347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Открытка, письмо и сообщение в телефоне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177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разные формы общения подходят для разных целей: от быстрого ответа до памятного поздравления.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901500" y="3770975"/>
            <a:ext cx="3646500" cy="9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занимает особое место: она не такая быстрая, как сообщение, но остаётся на память и выглядит более личной, чем обычный текст в телефоне.
</a:t>
            </a:r>
            <a:endParaRPr lang="en-US" sz="1583" dirty="0"/>
          </a:p>
        </p:txBody>
      </p:sp>
      <p:sp>
        <p:nvSpPr>
          <p:cNvPr id="10" name="Text 4"/>
          <p:cNvSpPr txBox="1"/>
          <p:nvPr/>
        </p:nvSpPr>
        <p:spPr>
          <a:xfrm>
            <a:off x="508000" y="3275225"/>
            <a:ext cx="82761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общения в повседневной практике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60000"/>
            <a:ext cx="73500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postcard полезна на уроке английского
</a:t>
            </a:r>
            <a:endParaRPr lang="en-US" sz="3100" dirty="0"/>
          </a:p>
        </p:txBody>
      </p:sp>
      <p:sp>
        <p:nvSpPr>
          <p:cNvPr id="8" name="Text 1"/>
          <p:cNvSpPr txBox="1"/>
          <p:nvPr/>
        </p:nvSpPr>
        <p:spPr>
          <a:xfrm>
            <a:off x="8547962" y="360000"/>
            <a:ext cx="413700" cy="2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166725" y="182631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открыток помогает закрепить слова по темам travel, holidays, family, feelings и greetings. Учащиеся видят знакомую ситуацию и легче вспоминают нужные английские выражения.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1166725" y="1561088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лексики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39700" y="4391864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может составить всего 3–4 предложения и оформить их как настоящую открытку. Это даёт понятный результат и показывает, что английский можно использовать для простых, живых сообщений.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39700" y="4126637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готовый текст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1166725" y="3536680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открытке удобно отрабатывать polite phrases: greetings, wishes, thank you, best wishes. Такие выражения нужны не только на уроке, но и в реальном общении.
</a:t>
            </a:r>
            <a:endParaRPr lang="en-US" sz="1100" dirty="0"/>
          </a:p>
        </p:txBody>
      </p:sp>
      <p:sp>
        <p:nvSpPr>
          <p:cNvPr id="14" name="Text 7"/>
          <p:cNvSpPr txBox="1"/>
          <p:nvPr/>
        </p:nvSpPr>
        <p:spPr>
          <a:xfrm>
            <a:off x="1166725" y="3271454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фразы
</a:t>
            </a:r>
            <a:endParaRPr lang="en-US" sz="1300" dirty="0"/>
          </a:p>
        </p:txBody>
      </p:sp>
      <p:sp>
        <p:nvSpPr>
          <p:cNvPr id="15" name="Text 8"/>
          <p:cNvSpPr txBox="1"/>
          <p:nvPr/>
        </p:nvSpPr>
        <p:spPr>
          <a:xfrm>
            <a:off x="539700" y="2681497"/>
            <a:ext cx="7381200" cy="31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учит писать кратко и по делу. Ребёнок тренируется использовать обращение, основную мысль и подпись, не перегружая текст лишними словами и сложными конструкциями.
</a:t>
            </a:r>
            <a:endParaRPr lang="en-US" sz="1100" dirty="0"/>
          </a:p>
        </p:txBody>
      </p:sp>
      <p:sp>
        <p:nvSpPr>
          <p:cNvPr id="16" name="Text 9"/>
          <p:cNvSpPr txBox="1"/>
          <p:nvPr/>
        </p:nvSpPr>
        <p:spPr>
          <a:xfrm>
            <a:off x="539700" y="2416271"/>
            <a:ext cx="7381200" cy="23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письменное общение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825750"/>
            <a:ext cx="3982500" cy="3957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Postcard: язык, культура и личное сообщение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711950" y="825750"/>
            <a:ext cx="3867600" cy="16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Открытка соединяет изображение, короткий английский текст и тёплое пожелание. Для 6 класса это удобный способ учить лексику, тренировать письмо и почувствовать связь языка с культурой и памятью о событии.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2026-05-30T14:07:37Z</dcterms:created>
  <dcterms:modified xsi:type="dcterms:W3CDTF">2026-05-30T14:07:37Z</dcterms:modified>
</cp:coreProperties>
</file>