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вероятностей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быстро считать шансы двух событий подряд и выбирать нужную формулу.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Вероятность: короткое напоминание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показывает, насколько событие возможно: от нуля до единицы. Для двух действий подряд важно понять, связаны ли они и как строить дерево вариантов.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правило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3075" y="2188493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шага сразу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3075" y="2489568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оценить два шага подряд, перебор всех исходов быстро становится неудобным. Правило умножения позволяет сразу перейти к ответу и не теряться в вариантах.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20875" y="2188493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ситуации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20875" y="2489568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решают задачи про выигрыш с подтверждением результата, две удачные попытки или последовательный выбор нужных объектов. Схема одинаково полезна в учебных и жизненных ситуациях.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23075" y="3638477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Быстрее, чем перебор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3075" y="3939552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длинного списка исходов удобно сравнить вероятности каждого шага и перемножить их. Это экономит время и помогает не пропустить важное условие задачи.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820875" y="3638477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примеры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820875" y="3939552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полезны монеты, кубики и карточки: на них легко увидеть, когда события независимы, а когда второй результат зависит от первого.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«и» в вероятности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4475" y="2163350"/>
            <a:ext cx="3783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исход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04460" y="2519750"/>
            <a:ext cx="3783900" cy="13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вероятности союз «и» означает, что должны произойти оба события сразу. Запись A∩B читается как «A и B» и описывает общий исход.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5500" y="2163350"/>
            <a:ext cx="3783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шанс меньше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755485" y="2519750"/>
            <a:ext cx="3783900" cy="13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вероятность обычно меньше, чем шанс каждого события отдельно, потому что нужно выполнить сразу два условия. Чем строже требования, тем уже набор подходящих вариантов.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вариантов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вариантов показывает все пути подряд и объясняет, почему числа перемножаются.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события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591775" y="2470739"/>
            <a:ext cx="22080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влияния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91769" y="2958812"/>
            <a:ext cx="22080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первого опыта не меняет вероятность второго, события считают независимыми. Так бывает при повторных бросках монеты: каждый раз условия остаются одинаковыми.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39579" y="2470739"/>
            <a:ext cx="22080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возвращением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9583" y="2958812"/>
            <a:ext cx="22080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вытягивании карты с возвращением колода снова становится прежней. Значит, второй выбор происходит как будто первого не было, и вероятность не меняется.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465677" y="2470739"/>
            <a:ext cx="22080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условия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465676" y="2958812"/>
            <a:ext cx="22080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двух бросков кубика шанс нужного числа в каждом броске одинаков. Первый результат не делает второй более или менее вероятным, поэтому события независимы.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 независимых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297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297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вероятность первого события. Для независимых событий она вычисляется отдельно и не зависит от того, что произошло дальше.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5102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35102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Перемножьте полученные числа. Так вы получите вероятность того, что оба события произойдут подряд, а на дереве вариантов это соответствует одному полному пути.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482000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482000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найдите вероятность второго события. Если оно независимое, эта вероятность такая же, как и без первого события.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двух удачных бросков нужно умножить одинаковые шансы. Получается очень маленькая вероятность, потому что оба события должны случиться подряд.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1/36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шанс двух выпадений шестерки подряд.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пример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честной монеты шанс орла при каждом броске одинаков. Когда нужно два успеха подряд, вероятность становится заметно меньше.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1/4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вероятность двух орлов подряд.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пример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первый исход меняет второй, события уже не независимы.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73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
</a:t>
            </a:r>
            <a:endParaRPr lang="en-US" sz="5473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нужна формула с условной вероятностью.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пример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применения правила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два события подряд: от формулировки до проверки результата.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одном броске кубика всего 6 равновозможных исходов.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из 6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подходящих исходов дают одновременно чётное число и 5, значит события не могут происходить вместе.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одном броске кубика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вероятность второго шага меняется, простое умножение уже не работает.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68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признак
</a:t>
            </a:r>
            <a:endParaRPr lang="en-US" sz="5268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внимания достаточно, чтобы заметить зависимость и выбрать другую формулу.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проверки зависимости событий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зависимых событий второй шанс уже не тот, что был в начале опыта.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шага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изменить набор вариантов, поэтому результат первого события нужно учитывать сразу.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зависимых событий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775" y="1425917"/>
            <a:ext cx="7962600" cy="2115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без возврата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17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меняется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917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коробке было 3 красные и 2 синие карты. После первого выбора красной карты общий состав меняется, поэтому дальше считать нужно заново, а не по исходному набору.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61783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событий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1783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показывает зависимость событий: первый результат влияет на второй. Именно поэтому для расчёта используют не обычное умножение, а вероятность при условии.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33850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вероятность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3850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осталось 2 красные и 2 синие карты. Вероятность второй красной стала 2/4, то есть меньше исходной 3/5, потому что одна красная уже выбрана.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 зависимых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91775" y="2901827"/>
            <a:ext cx="2208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разметка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91775" y="3331075"/>
            <a:ext cx="2208000" cy="12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первое событие A и второе событие B. Затем записывают вероятность A и вероятность B после того, как A уже произошло, то есть P(B|A).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39475" y="2901827"/>
            <a:ext cx="2208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смысл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39475" y="3331075"/>
            <a:ext cx="2208000" cy="12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P(B|A) читается как «вероятность B при условии A». Это удобный способ учитывать изменение набора вариантов после первого события.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465625" y="2901827"/>
            <a:ext cx="2208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формула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65625" y="3331075"/>
            <a:ext cx="2208000" cy="12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применяют формулу P(A∩B)=P(A)·P(B|A). Она показывает вероятность того, что оба события произойдут подряд, когда второй шаг зависит от первого.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470" y="2501025"/>
            <a:ext cx="5896960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случаев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умножения вероятностей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 меняется шанс второго события в разных ситуациях.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первого шага условия не меняются, события независимы. Если набор вариантов меняется, нужна условная вероятность.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самостоятельная практика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297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297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броска монеты: оба раза орёл. Сначала проверьте, влияет ли первый бросок на второй. Для честной монеты события независимы, поэтому используйте произведение вероятностей.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5102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35102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броска кубика: сначала 2, потом 5. Каждый бросок не влияет на следующий, поэтому задача решается как произведение двух одинаковых вероятностей.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482000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482000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красные карты без возврата. Здесь второй выбор зависит от первого, потому что количество карт в коробке меняется. Значит, нужна условная вероятность второго шага.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какое правило применять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2425305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влияние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267958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спросите себя, меняет ли первый результат второй. Если да, события зависимы; если нет, можно считать их независимыми и применять простое умножение вероятностей.
</a:t>
            </a:r>
            <a:endParaRPr lang="en-US" sz="965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3896694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шанс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15097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одинаков ли второй шанс после первого шага. Если вероятность не изменилась, подходит P(A)·P(B); если изменилась, нужна условная запись P(A)·P(B|A).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20875" y="2425305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условие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820875" y="267958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есть ли возврат объекта или повторение опыта. С возвратом шанс обычно сохраняется, без возврата — меняется, потому что состав набора уже другой.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20875" y="3896694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формулу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820875" y="415097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убедитесь, что логика совпадает с задачей. Это помогает избежать ошибки, когда похожие по виду события ошибочно считают независимыми.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позволяет быстро находить вероятность двух событий подряд. Главное — вовремя заметить, остаётся ли второй шанс прежним или меняется после первого шага.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2026-07-25T09:12:50Z</dcterms:created>
  <dcterms:modified xsi:type="dcterms:W3CDTF">2026-07-25T09:12:50Z</dcterms:modified>
</cp:coreProperties>
</file>