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image" Target="../media/image-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развитие: изменения организма после рождения или вылупления
</a:t>
            </a:r>
            <a:endParaRPr lang="en-US" sz="2819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роста до старения: как меняется организм после эмбрионального периода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этап так важен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или вылупления организм ещё не завершён: он растёт, усложняется и приспосабливается к среде. Именно здесь проявляется связь наследственности, гормонов и внешних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постэмбрионального развития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наиболее активного роста и формирования органов. Организм увеличивается в размерах, совершенствуются ткани и системы, а приспособленность к самостоятельной жизни постепенно возрастает.
</a:t>
            </a:r>
            <a:endParaRPr lang="en-US" sz="1268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Ювенильный период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полового созревания организм достигает способности размножаться. В этот этап функции органов в основном уже сформированы, а обмен веществ и поведение направлены на поддержание вида.
</a:t>
            </a:r>
            <a:endParaRPr lang="en-US" sz="1294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Репродуктивный период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завершающем этапе постепенно ослабевает работа органов, снижается интенсивность обмена веществ и уменьшаются адаптационные возможности организма, что в итоге приводит к его гибели.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старения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непрямое развитие: основные различия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постэмбрионального развития показывает, как строение организма связано с образом жизни и средой обитания.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сохраняет общий план строения, а непрямое позволяет разделить функции роста, питания и размножения.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 после эмбрионального периода
</a:t>
            </a:r>
            <a:endParaRPr lang="en-US" sz="276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рост выражается в увеличении массы, длины тела и размеров органов. Параллельно возрастает число клеток и усложняется их специализация.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размеров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 сводится лишь к увеличению массы: он сопровождается созреванием органов и перестройкой функций, что подготавливает организм к следующему возрастному этапу.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развитием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позвоночных увеличение размеров обычно идёт относительно равномерно. Оно связано с делением клеток, их ростом и постепенным формированием пропорций взрослого организма.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 позвоночных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непрерывный рост невозможен из-за плотного хитинового покрова. Размер тела увеличивается только после линек, когда старая кутикула сбрасывается.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у насекомых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с метаморфозом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и переходов при развитии организмов с превращением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01105"/>
            <a:ext cx="2796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0800" y="1564045"/>
            <a:ext cx="24465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92005"/>
            <a:ext cx="279600" cy="22368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29065"/>
            <a:ext cx="279600" cy="22368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роста и развития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гормон гипофиза стимулирует рост тела, влияет на деление клеток и помогает организму наращивать массу в ювенильный период.
</a:t>
            </a:r>
            <a:endParaRPr lang="en-US" sz="12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Соматотропин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этот гормон управляет линьками и запускает ключевые этапы метаморфоза, определяя последовательность возрастных стадий.
</a:t>
            </a:r>
            <a:endParaRPr lang="en-US" sz="12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Экдизон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щитовидной железы ускоряет обмен веществ и участвует в созревании органов, а у ряда животных влияет на переход к взрослой форме.
</a:t>
            </a:r>
            <a:endParaRPr lang="en-US" sz="12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запускают половое созревание, формируют вторичные половые признаки и подготавливают организм к репродуктивному периоду.
</a:t>
            </a:r>
            <a:endParaRPr lang="en-US" sz="12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гормоны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согласованной работы гормонов приводит к задержке роста, раннему или позднему созреванию и отклонениям в формировании органов.
</a:t>
            </a:r>
            <a:endParaRPr lang="en-US" sz="12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баланс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лягушки: смена стадий и функций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меняются образ жизни и степень сформированности органов на разных этапах развития лягушки.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перестройка приходится на метаморфоз: именно он переводит водную личинку во взрослую наземно-водную форму.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непрямого развития у насекомых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бабочек, жуков, мух и перепончатокрылых развитие идёт через стадии яйца, личинки, куколки и взрослого насекомого, что позволяет разделить функции питания и размножения.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превращение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насекомое обычно обеспечивает расселение и размножение. Оно уже мало растёт, но эффективно выполняет функции сохранения и распространения вида.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Имаго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Личиночная стадия предназначена прежде всего для питания и быстрого роста. В это время организм активно накапливает вещества, необходимые для последующей перестройки.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 — стадия глубоких внутренних изменений. Внешне насекомое почти неподвижно, но внутри формируются органы взрослой особи и меняется общий план строения.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у человека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ребёнка продолжаются рост, формирование костей и внутренних органов, а также развитие нервной системы. Организм постепенно становится более устойчивым и функционально зрелым.
</a:t>
            </a:r>
            <a:endParaRPr lang="en-US" sz="978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пубертате резко усиливается рост, меняется внешний облик и появляются вторичные половые признаки. В этот период особенно заметно влияние гормонов гипофиза и половых желез.
</a:t>
            </a:r>
            <a:endParaRPr lang="en-US" sz="979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заметных признаков постэмбрионального развития является переход от молочных зубов к постоянным. Это отражает рост челюстей и усложнение пищеварительной функции.
</a:t>
            </a:r>
            <a:endParaRPr lang="en-US" sz="978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зубов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юности завершается формирование основных систем организма, а человек приобретает способность к размножению. Это важный рубеж между ростом и репродуктивной фазой.
</a:t>
            </a:r>
            <a:endParaRPr lang="en-US" sz="978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зрелости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052170"/>
            <a:ext cx="4843800" cy="19802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периоды человека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биология; школьный курс биологии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жизни человека отражают постепенное усложнение функций организма: от приспособления к внеутробной жизни до возрастного угасания. Наиболее важный рубеж — половое созревание.
</a:t>
            </a:r>
            <a:endParaRPr lang="en-US" sz="1162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периодов показывает, что развитие человека неравномерно: сначала преобладают рост и созревание, затем — репродуктивная активность, после чего постепенно усиливаются возрастные изменения.
</a:t>
            </a:r>
            <a:endParaRPr lang="en-US" sz="11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как завершающий этап постэмбрионального развития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уменьшается работоспособность сердца, мышц, нервной системы и органов чувств. Реакции становятся медленнее, а устойчивость к неблагоприятным воздействиям — ниже.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функций органов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замедляется, а способность к восстановлению тканей ослабевает. У человека это отражается на состоянии костей, мышечной силы и иммунной защиты.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обмена и регенерации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старения зависит от вида, наследственности и условий среды. В итоге возрастные изменения приводят к естественному завершению жизни организма.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жизненного цикла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клетки делятся медленнее, поэтому ткани обновляются хуже. Это снижает скорость восстановления после нагрузок, травм и заболеваний.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деления клеток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темпы постэмбрионального развития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«Постэмбриональное развитие»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влияние среды у животных с непостоянной температурой тела: изменения внешних условий сразу отражаются на обмене веществ и сроках развития.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скорость развития сильнее всего действуют питание и температура, а наследственность задаёт общий «план» изменений и пределы реакции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9450" y="1652981"/>
            <a:ext cx="27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ткани восстанавливаться после рождения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кожа после повреждения способна восстанавливаться за счёт деления клеток и образования новой ткани, что защищает организм от потери воды и инфекции.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 ран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человека обладает высокой способностью к восстановлению: её клетки могут активно делиться, помогая органу сохранять функции после частичного повреждения.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печени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новые органы формируются всю жизнь благодаря меристемам. Эти участки обеспечивают рост побегов, корней и постоянное обновление тканей.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 постоянно заменяются новыми, поэтому костный мозг поддерживает её состав даже после обычной потери клеток или небольших повреждений организма.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крови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линька открывает путь к росту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линьки тело быстро увеличивается, пока новый покров ещё мягкий. В этот момент животное особенно уязвимо, но именно так происходит скачкообразный рост, который невозможен при постоянном покрове.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рывок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затвердевания кутикулы организм закрепляет достигнутый размер и переходит к следующему возрастному этапу. У насекомых, паукообразных и ракообразных это повторяется многократно и определяет весь жизненный цикл.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новой стадии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наружный скелет не растягивается вместе с телом, поэтому членистоногие не могут расти непрерывно. Перед линькой организм готовит новую кутикулу, а старая становится тесной и подлежит сбрасыванию.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Тесный покров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роста к репродуктивной зрелости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изменений, ведущих к половому созреванию у человека и многих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развитие помогает виду выживать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4006" y="2361263"/>
            <a:ext cx="2453400" cy="13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и взрослые особи нередко питаются по-разному, поэтому не конкурируют за одни и те же ресурсы. Это особенно важно там, где пищи ограничено и каждое преимущество повышает выживаемость.
</a:t>
            </a:r>
            <a:endParaRPr lang="en-US" sz="1351" dirty="0"/>
          </a:p>
        </p:txBody>
      </p:sp>
      <p:sp>
        <p:nvSpPr>
          <p:cNvPr id="10" name="Text 3"/>
          <p:cNvSpPr txBox="1"/>
          <p:nvPr/>
        </p:nvSpPr>
        <p:spPr>
          <a:xfrm>
            <a:off x="504000" y="1801380"/>
            <a:ext cx="2453400" cy="41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пищи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01756" y="2361263"/>
            <a:ext cx="2453400" cy="13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стадии лучше приспособлены к росту, другие — к расселению и размножению. Благодаря этому вид эффективнее использует время жизни и повышает шансы на сохранение потомства.
</a:t>
            </a:r>
            <a:endParaRPr lang="en-US" sz="1351" dirty="0"/>
          </a:p>
        </p:txBody>
      </p:sp>
      <p:sp>
        <p:nvSpPr>
          <p:cNvPr id="12" name="Text 5"/>
          <p:cNvSpPr txBox="1"/>
          <p:nvPr/>
        </p:nvSpPr>
        <p:spPr>
          <a:xfrm>
            <a:off x="6201750" y="1801380"/>
            <a:ext cx="2453400" cy="41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352881" y="2361263"/>
            <a:ext cx="2453400" cy="13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стадиях организм может жить в разных условиях: в воде, в почве, на растениях или в воздухе. Такое распределение уменьшает давление на одну среду и расширяет экологические возможности вида.
</a:t>
            </a:r>
            <a:endParaRPr lang="en-US" sz="1321" dirty="0"/>
          </a:p>
        </p:txBody>
      </p:sp>
      <p:sp>
        <p:nvSpPr>
          <p:cNvPr id="14" name="Text 7"/>
          <p:cNvSpPr txBox="1"/>
          <p:nvPr/>
        </p:nvSpPr>
        <p:spPr>
          <a:xfrm>
            <a:off x="3352875" y="1801380"/>
            <a:ext cx="2453400" cy="41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обитания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у разных групп организмов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обобщённая учебная схема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срок жизни влияет не только биология вида, но и среда: питание, хищники, болезни и стабильность условий могут заметно сокращать или увеличивать этот показатель.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более медленный обмен веществ и позднее созревание связаны с большей продолжительностью жизни, но итог всегда зависит и от внешних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 задержку роста, нарушения сроков созревания и отклонения в формировании органов. Эти примеры помогают увидеть, как тесно развитие связано с внутренними и внешними факторами.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группы нарушений обычно выделяют при анализе развития организма.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 — путь от роста к завершению жизни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 охватывает весь жизненный путь организма после рождения или вылупления: рост, созревание, размножение, старение и завершение жизни. Его ход определяется строением организма, гормонами и условиями среды.
</a:t>
            </a:r>
            <a:endParaRPr lang="en-US" sz="173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2026-06-01T14:52:59Z</dcterms:created>
  <dcterms:modified xsi:type="dcterms:W3CDTF">2026-06-01T14:52:59Z</dcterms:modified>
</cp:coreProperties>
</file>