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Несметное множество видов, важнейшая роль для экологии и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надкласс Рыбы и его значение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надкласса Рыбы
</a:t>
            </a:r>
            <a:endParaRPr lang="en-US" sz="252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свыше 500 миллионов лет назад и стали предками всех наземных позвоночных. Их эволюция дала жизнь челюстям, плавникам и скелету.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 оптимально приспособлено к плаванию, снижая сопротивление воды во время движения.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дыхание под водой, а разнообразная чешуя защищает кожу и помогает сохранять тепло.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реагирует на колебания воды, а строение плавников обеспечивает маневренность и скорость.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рыб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многообразие местообитаний
</a:t>
            </a:r>
            <a:endParaRPr lang="en-US" sz="27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обитатели рек и озер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живут в реках и озёрах, приспосабливаясь к условиям с пресной водой и изменяющимся течениям. Здесь встречаются как хищники, так и травоядные виды.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глубин и прибрежных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и океанах рыбы располагаются от берегов до глубоководных пространств, находя укрытие и пищу в самых разных условиях, включая холод и давление.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места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освоили необычные среды, такие как солёные озёра или заболоченные участки, где кислород и состав воды сильно отличаются от обычных водоёмов.
</a:t>
            </a:r>
            <a:endParaRPr lang="en-US" sz="17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в различных классах рыб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доминируют по численности, составляя более 90% всех видов рыб.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рыб — это костные, причём хрящевые и круглоротые представлены сравнительно малым числом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мировой ихтиофауны,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рыбы содержит органы чувств и рот, важный для захвата пищи и взаимодействия с окружающей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представляет собой центр жизненных систем, включая мышцы и внутренние органы, обеспечивающие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 предназначен для создания основного движущего усилия при плавании и поддержания скорости.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Плавники, расположенные в разных частях тела, гарантируют устойчивость, повороты и балансирование во время движения.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рыбы: главные отделы
</a:t>
            </a:r>
            <a:endParaRPr lang="en-US" sz="26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рыб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жабр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состоят из тонких пластин на жаберных дугах, через которые проходит вода, обогащённая кислородом. Здесь происходит обмен газов, важный для дыхания под водой.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некоторых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угрей и двоякодышащих рыб развиты дополнительные дыхательные органы, которые позволяют им дышать в воздухе или использовать кожное дыхание в трудных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8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костные и хрящевые рыбы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по строению и примеры представителей двух классов рыб.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имеют более сложное строение и распространены гораздо шире, чем хрящевые.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зоологии, 2021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рыбы, как щука и окунь, питаются другими организмами, используя быстрые и точные движения для охоты.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Растительноядные, например толстолобик, предпочитают водные растения и водоросли, адаптируясь к фильтрации и пережёвыванию растительной пищи.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рыбы, такие как карп, комбинируют растительные и животные продукты, что даёт им гибкость в выборе пищи.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Фильтраторы, например чёрный морской бык, питаются мельчайшими организмами, пропуская воду через специализированные структуры.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типы кормовых привычек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передвижения рыб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механизмы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изгибы тела и мощные удары хвостом, чтобы эффективно перемещаться в воде с минимальными затратами энергии. Плавники помогают сохранять устойчивость и контролировать направление плавания.
</a:t>
            </a:r>
            <a:endParaRPr lang="en-US" sz="172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способности летучих рыб
</a:t>
            </a:r>
            <a:pPr algn="l" indent="0" marL="0">
              <a:lnSpc>
                <a:spcPct val="100000"/>
              </a:lnSpc>
              <a:buNone/>
            </a:pPr>
            <a:r>
              <a:rPr lang="en-US" sz="1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рыбы умеют взлетать над поверхностью воды, используя широко развитые грудные плавники как крылья. Это помогает им избегать хищников и преодолевать большие расстояния.
</a:t>
            </a:r>
            <a:endParaRPr lang="en-US" sz="16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икру, а оплодотворение происходит наружным способом: самка выпускает икру, а самец оплодотворяет её в воде, обеспечивая размножение в природной среде.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рыб, например гуппи и некоторые акулы, являются живородящими, их потомство развивается внутри матери и рождается уже сформированным и активным.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рыб значительно отличаются по строению и поведению от взрослых особей, часто проживают в других местах и питаются иным образом, что помогает уменьшить конкуренцию с родителями.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рыб
</a:t>
            </a:r>
            <a:endParaRPr lang="en-US" sz="32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240370"/>
            <a:ext cx="5742000" cy="7121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089171"/>
            <a:ext cx="5742000" cy="7121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2937904"/>
            <a:ext cx="5742000" cy="7121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4825" y="3786804"/>
            <a:ext cx="5742000" cy="7121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83811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представители необычных рыб
</a:t>
            </a:r>
            <a:endParaRPr lang="en-US" sz="2947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239800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Рыба-капля: загадочный обитатель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5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Рыба-капля имеет мягкое и желеобразное тело, почти лишённое мышц, что делает её уникальной по форме. Она встречается на больших глубинах и медленно перемещается у дна, что необычно для рыб.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088601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скат — природный генератор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скат способен вырабатывать электрический разряд силой до 220 вольт, который он использует для защиты и охоты. Электричество помогает отпугивать хищников и оглушать добычу.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355800" y="29373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Рыба-клоун и её 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красочный обитатель коралловых рифов живёт в актиниях, не опасаясь их ядовитых щупалец. Рыба-клоун получает защиту, а актиния — пищу за счёт очистки от паразитов.
</a:t>
            </a:r>
            <a:endParaRPr lang="en-US" sz="1127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7862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Рыба-лягушка — мастер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Рыба-лягушка умеет менять цвет и форму, чтобы сливаться с морским дном, оставаясь невидимой для врагов и добычи. Такое камуфляжное умение помогает выживать в сложной среде.
</a:t>
            </a:r>
            <a:endParaRPr lang="en-US" sz="1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популярных видов рыб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рыб сильно варьируется, что связано с размерами, условиями среды и особенностями вида.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крупные рыбы, как осётр и белая акула, живут значительно дольше мелких видов, таких как барбус.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гидробиологических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контролируют популяции других водных организмов, поддерживая баланс и предотвращая чрезмерное размножение некоторых видов.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экосистемах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Перенося питательные вещества, рыбы способствуют поддержанию здоровья экосистем и образуют важное звено пищевых цепочек.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птиц, млекопитающих и человека, поэтому исчезновение важных видов ведёт к нарушению экосистемного равновесия.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976053"/>
            <a:ext cx="4231200" cy="18355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на популяции рыб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негативные факторы и меры охраны рыболовных ресурсов представлены в таблице ниже.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рыболовства и улучшение условий среды позволяют сохранять популяции рыб и предотвращать их исчезновение.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занимают ключевое место в рационе человека, являясь важным источником белка и незаменимых жирных кислот.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рыбы получают биологически активные вещества для производства лекарств и кормов для домашних животных, что расширяет их промышленное использование.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создаёт миллионы рабочих мест, особенно в прибрежных сообществах, обеспечивая экономическую стабильность и развитие регионов.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также используется в качестве удобрения в сельском хозяйстве, что способствует рациональному использованию природных ресурсов.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Коммерческое значение рыб
</a:t>
            </a:r>
            <a:endParaRPr lang="en-US" sz="321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Аквариумные рыбы: разнообразие и изучение
</a:t>
            </a:r>
            <a:endParaRPr lang="en-US" sz="281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Красочные гуппи для начинающих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Гуппи — неприхотливые рыбы с яркими окрасами, популярные у новичков. Их размножение и поведение позволяют легко изучать основные принципы биологии рыб.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Неоны — светящиеся украшения аквариума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синие и красные полоски неонов привлекают внимание. Эти рыбы живут стаями, и их социальное поведение интересно для наблюдения и изучения.
</a:t>
            </a:r>
            <a:endParaRPr lang="en-US" sz="17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Скалярии и сомы: интересные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Скалярии отличаются грациозным плаванием и выразительной формой, а сомы помогают поддерживать чистоту в аквариуме, что демонстрирует взаимодействие разных видов.
</a:t>
            </a:r>
            <a:endParaRPr lang="en-US" sz="17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ценные виды, такие как белуга и осётр, находятся под угрозой исчезновения из-за переловов и утраты среды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реализуют программы создания заповедных акваторий и устанавливают ограничения на вылов для сохранения биоразнообразия.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Восстановительные проекты включают разведение редких видов в неволе и последующий выпуск в природную среду для поддержания их численности.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охрана редких видов рыб
</a:t>
            </a:r>
            <a:endParaRPr lang="en-US" sz="26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способны менять пол в течение жизни, что помогает адаптироваться к изменениям численности особей в популяции.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позволяет рыбам светиться в темноте, привлекая добычу или отпугивая хищников в глубинах океана.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общаются с помощью звуков и электрических сигналов, что делает их взаимодействие более сложным, чем кажется на первый взгляд.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Парусник — самая быстрая рыба, достигающая скорости до 110 км/ч, а более 500 видов рыб обладают ядовитым защитным механизмом.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рыбах
</a:t>
            </a:r>
            <a:endParaRPr lang="en-US" sz="30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Надкласс Рыбы: ключ к жизни водных экосистем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древняя и разнообразная группа позвоночных, незаменимая для здоровья планеты и человека. Их охрана и изучение способствуют сохранению экологии и будущему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2026-05-08T21:57:13Z</dcterms:created>
  <dcterms:modified xsi:type="dcterms:W3CDTF">2026-05-08T21:57:13Z</dcterms:modified>
</cp:coreProperties>
</file>