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Органы чувств и анализаторы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органов чувств и их анализаторы обеспечивают восприятие мира и безопасности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наших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пытались понять, как мы воспринимаем окружающий мир. От Гиппократа до Ивана Павлова — учёные исследовали основы чувств и объясняли роль анализаторов в нашем восприятии.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анализатора: три основных компонента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периферии находятся рецепторы, которые улавливают физические или химические раздражители и преобразуют их в электрические сигналы. Это первый этап восприятия информации из окружающей среды.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отдел: первые сенсоры восприятия
</a:t>
            </a:r>
            <a:endParaRPr lang="en-US" sz="1115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проводят нервные импульсы от рецепторов к центральной нервной системе, обеспечивая быструю и точную передачу информации для дальнейшего анализа.
</a:t>
            </a:r>
            <a:endParaRPr lang="en-US" sz="865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пути: транспорт сигнала в мозг
</a:t>
            </a:r>
            <a:endParaRPr lang="en-US" sz="1273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коры головного мозга получают, анализируют и интерпретируют сигналы, что позволяет осознавать ощущения и формировать восприятие происходящего вокруг.
</a:t>
            </a:r>
            <a:endParaRPr lang="en-US" sz="92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отдел: мозг как центр обработки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 радужка защищают глаз и регулируют количество поступающего света, обеспечивая оптимальные условия для восприятия окружающих объектов.
</a:t>
            </a:r>
            <a:endParaRPr lang="en-US" sz="688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части глаза и их защита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хрусталик изменяет свою форму, позволяя глазу чётко видеть предметы на разном расстоянии, адаптируясь к изменениям среды.
</a:t>
            </a:r>
            <a:endParaRPr lang="en-US" sz="834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Хрусталик: фокусировка изображения
</a:t>
            </a:r>
            <a:endParaRPr lang="en-US" sz="100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колбочки сетчатки реагируют на свет и цвет, превращая их в электрические сигналы для последующей обработки в мозге.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 фоточувствительными клетками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Глаз: устройство и функции в восприятии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восприятия,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восприятия через 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информации поступает через зрение, что подчёркивает его значение в ориентировании.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доминирует в восприятии мира, обеспечивая основную информацию об окружающей среде.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слуха: особенности строения и функции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и слуховой проход собирают и направляют звуковые волны к барабанной перепонке, служащей барьером и передатчиком колебаний.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ухо: сбор и направленность звуков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и слуховые косточки усиливают и передают звуковые колебания во внутреннее ухо, обеспечивая точную передачу звука.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передача звука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преобразует механические колебания в электрические сигналы, которые поступают в мозг для восприятия высоты и тембра звука.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преобразователь звука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 верхней части носа реагируют на мельчайшие молекулы пахучих веществ, начиная цепочку передачи сигнала в мозг.
</a:t>
            </a:r>
            <a:endParaRPr lang="en-US" sz="84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работа обонятельных рецепторов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нерв проводит импульсы в обонятельную луковицу и кору мозга, где происходит распознавание и ассоциация запаха.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пути восприятия запаха
</a:t>
            </a:r>
            <a:endParaRPr lang="en-US" sz="1149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влияет на выбор пищи, эмоции и позволяет обнаружить опасные для жизни запахи, например, дым или вредные газы.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обоняния в поведении и безопасности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Обоняние: механизм и значение запахов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Вкус: разнообразие и функции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есть рецепторы для сладкого, солёного, кислого, горького, а также для умами – вкуса, связанного с белками и насыщенностью пищи.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и основные типы вкуса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оценить качество пищи и предотвращает употребление потенциально опасных веществ благодаря неприятным ощущениям.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вкусовых ощущений в жизни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усиливаются обонятельными сигналами, что создаёт полное восприятие аромата и вкуса при еде.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вкуса и обоняния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чувствительность органов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уникальные особенности каждого органа чувств и его максимальную чувствительность.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чувств наиболее эффективен для определённых типов раздражителей, адаптируя организм к окружающей среде.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механорецепторы для давления, терморецепторы для температуры и болевые рецепторы, обеспечивая комплексное восприятие тактильных сигналов.
</a:t>
            </a:r>
            <a:endParaRPr lang="en-US" sz="684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рецепторов кожи
</a:t>
            </a:r>
            <a:endParaRPr lang="en-US" sz="1219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контролировать движения, предохраняет от повреждений и создаёт чувство контакта с окружающими предметами.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осязания в повседневной жизни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и губы имеют высокую плотность рецепторов, обеспечивая точное восприятие, тогда как другие участки менее чувствительны.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чувствительности кожи
</a:t>
            </a:r>
            <a:endParaRPr lang="en-US" sz="1145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Осязание: структура и функции кожи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сенсорного сигнала: от рецептора к мозгу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передачи информации от внешнего стимула к осознанию в мозге.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центрального отдела анализатора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анализатора располагается в определённых зонах коры больших полушарий, ответственных за обработку специфической сенсорной информации каждого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информация обрабатывается в затылочной доле, слуховая — в височной, а тактильная — в теменной, что обеспечивает пространственное разделение функций в мозге.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отделах происходит распознавание образов, интерпретация поступающих сигналов и интеграция различных ощущений для формирования целостного восприятия окружающего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восприятия и сенсорная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адаптация — это уменьшение чувствительности рецепторов при длительном воздействии одного и того же стимула, что помогает избежать перегрузки сознания постоянными раздражителями.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также влияет усталость анализаторов, условия окружающей среды и эмоциональное состояние человека, что меняет интенсивность и качество ощущений в разное время.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органами чувств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работают совместно, обеспечивая более точное и полное восприятие объектов и явлений в окружающей среде через интеграцию разных видов информации.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зрение и слух объединяют усилия для понимания речи и мимики, что способствует более эффективному восприятию и реакции на собеседника.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обрабатывает и соединяет сигналы от разных органов чувств, формируя цельное ощущение и создавая единую картину внешнего мира, важную для ориентации и принятия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вкус пищи становится ярче и полнее благодаря одновременному участию обонятельных рецепторов, усиливая общее впечатление вкусовых ощущений.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исследования,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при нарушении органа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значительный рост тактильной и слуховой чувствительности у людей с утраченным зрением, что способствует их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компенсирует потерю одного чувства за счёт усиления остальных, что повышает общую восприимчивость к окружающему миру.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работы анализаторов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— врожденное нарушение цветоощущения, при котором человек не различает определённые цвета. Это влияет на повседневную жизнь и требует коррекции, например, специальных очков для улучшения восприятия цвета.
</a:t>
            </a:r>
            <a:endParaRPr lang="en-US" sz="84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и его влияние на восприятие цвета
</a:t>
            </a:r>
            <a:endParaRPr lang="en-US" sz="1231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слуха может быть вызвано травмами, инфекциями или возрастными изменениями. Потеря слуха снижает качество общения и нуждается в использовании вспомогательных средств — слуховых аппаратов или кохлеарных имплантов.
</a:t>
            </a:r>
            <a:endParaRPr lang="en-US" sz="75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Тугоухость и глухота: причины и последствия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Аносмия — это полное отсутствие обоняния, дисгевзия — искажение вкуса. Эти нарушения часто возникают после инфекций или травм головы и негативно влияют на аппетит и безопасность, например, при невозможности учуять запах газа.
</a:t>
            </a:r>
            <a:endParaRPr lang="en-US" sz="77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Аносмия и дисгевзия: нарушения обоняния и вкуса
</a:t>
            </a:r>
            <a:endParaRPr lang="en-US" sz="1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поддержки органов чувств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слуховые аппараты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усиливают звуки и способствуют улучшению коммуникации, помогая людям с нарушениями слуха лучше воспринимать окружающую речь и звуки.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зрения с помощью очков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компенсируют близорукость, дальнозоркость и другие нарушения, позволяя сохранять чёткость и комфорт при зрении в повседневной жизни.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носы и вкусовые сенсоры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технологии, применяемые в пищевой промышленности и медицине, для анализа запахов и вкуса, обеспечивают точный контроль и диагностику.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протезы и интерфейсы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Протезы и специальные устройства расширяют возможности при утрате чувств, позволяя заменять или усиливать функцию органов чувств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глаз может улавливать отдельные кванты света — фотоны, что говорит о высокой чувствительности зрительного анализатора даже при очень слабом освещении.
</a:t>
            </a:r>
            <a:endParaRPr lang="en-US" sz="669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способен зафиксировать отдельный фотон света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слух воспринимает звуки от 20 до 20 000 герц, что покрывает широкий спектр шумов и звуков природы, техники и речи.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слышимых частот у человека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младенцев развиты сильнее вкусовая и обонятельная чувствительность, а у некоторых животных, например собак, обоняние превосходит человеческое по точности и дальности восприятия.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чувствительности у младенцев и животных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чувствах и анализаторах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нарушения функций анализаторов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у врачей-специалистов позволяют своевременно выявлять проблемы с органами чувств и предотвращать их прогрессирование.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глаз и ушей, а также защита от травм и воздействия сильного шума или яркого света важны для сохранения функций органов восприятия.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жизни, включая правильное питание, достаточный сон и физическую активность, поддерживает общее состояние организма и качество ощущений.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привычек, таких как курение и злоупотребление алкоголем, способствует поддержанию нормальной работы анализаторов и снижает риск их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чувств и анализаторов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связывают человека с окружающим миром, обеспечивая безопасность, обучение и общение. Их здоровье напрямую влияет на качество жизни и успех во всех сферах деятельности.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2026-05-09T23:00:57Z</dcterms:created>
  <dcterms:modified xsi:type="dcterms:W3CDTF">2026-05-09T23:00:57Z</dcterms:modified>
</cp:coreProperties>
</file>