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основы теории безопасности жизнедеятельности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вокруг нас понятны только на стыке наук и практики.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БЖД в 10 классе: зачем это нужно каждому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БЖД помогает видеть связь между средой, техникой и поведением человека. Это знание нужно не только для экзамена: оно формирует привычку замечать риск, оценивать ситуацию и действовать спокойно в быту, школе и при чрезвычайных обстоятельствах.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возникновения и предотвращения опасности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опасность превращается в ущерб и где можно вмешаться.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480550"/>
            <a:ext cx="220800" cy="2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факторы риска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опасен не самим присутствием, а прохождением через тело человека. Последствия зависят от силы тока, пути прохождения, влажности среды и времени контакта.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вибрация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шума и вибрации ухудшает самочувствие, мешает концентрации и повышает утомляемость. Опасность возрастает при высокой интенсивности и большой продолжительности контакта.
</a:t>
            </a:r>
            <a:endParaRPr lang="en-US" sz="966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давление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Перегрев, переохлаждение и резкие перепады давления нарушают работу организма и могут вызвать травмы. Особенно уязвимы люди при физической нагрузке и плохой адаптации к условиям среды.
</a:t>
            </a:r>
            <a:endParaRPr lang="en-US" sz="966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 некоторые другие виды излучения требуют строгого контроля, потому что их действие может накапливаться. Значение имеют доза, длительность и защищённость человека.
</a:t>
            </a:r>
            <a:endParaRPr lang="en-US" sz="105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 травмы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освещение повышает вероятность ошибок, падений и механических повреждений. Для безопасности важны видимость, исправность оборудования, порядок на рабочем месте и своевременное устранение дефектов.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безопасность: что важно знать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вещества определяется не только его названием, но и концентрацией, временем воздействия и путём попадания в организм. Один и тот же реагент может быть безопасен в малой дозе и опасен при превышении нормы.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различают токсичные, горючие, взрывоопасные и раздражающие вещества. В школьном курсе важно понимать, как проявляются отравление, ожог, удушающее действие и комбинированный эффект нескольких веществ 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обеспечивают маркировка, соблюдение инструкций, вентиляция, хранение в закрытой таре и немедленное реагирование на утечку. Предельно допустимая концентрация служит ориентиром, но не заменяет осторожного обращения.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угрозы и барьеры организма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 условия заражения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и профилактическая защита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риск зависит от дозы возбудителя, способа передачи и состояния среды. Наиболее уязвимы ситуации с плохой гигиеной, скученностью людей и недостаточной санитарной защитой.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слизистые оболочки и иммунитет создают первую линию обороны, а гигиена, вакцинация и санитарные правила снижают вероятность заражения и распространения инфекции.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риск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нельзя оценивать по одному признаку: важны и вероятность события, и готовность среды к нему. Один слабый фактор редко решает всё.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вероятность, тяжелее последствия и меньше защита, тем выше общий риск и тем раньше нужны профилактические меры.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риска в БЖД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центральное звено системы безопасности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состояние здоровья и уровень тренированности определяют, насколько быстро человек замечает опасность и насколько точно может действовать. Эти различия особенно заметны в стрессовой или незнакомой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Утомление, недосып и хронические заболевания снижают внимание, замедляют реакцию и ухудшают контроль движений. Поэтому режим дня и восстановление — не второстепенная, а профилактическая мера.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уметь распознавать собственные пределы. Игнорирование перегрузки, переоценка сил и желание действовать «на скорость» часто становятся причиной травм и неправильных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поддерживают регулярная физическая активность, соблюдение техники безопасности и умение остановиться вовремя. Самоконтроль в этом смысле не ограничивает, а сохраняет работоспособность и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опасностей и научные основания защиты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наука помогает оценивать каждую группу опасностей и выбирать меры защиты.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угроз нужны разные инструменты анализа: универсального способа защиты не существует, поэтому важна междисциплинарная оценка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курсу ОБЗР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причины ошибочного поведения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безопасного поведения строится на умении остановиться, оценить риск и не игнорировать тревожные сигналы. Самоконтроль помогает превратить правила в устойчивую личную привычку.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действие выполняется автоматически, без проверки. В безопасности важны пауза перед шагом, повторный контроль и привычка замечать условия, которые меняются незаметно.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группы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окружения человек может согласиться с рискованным действием, даже если понимает его опасность. Это особенно заметно, когда важно не выделяться и сохранить одобрение сверстников.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усталость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и переутомлении внимание сужается, а решения становятся поспешными. Человек хуже замечает детали, чаще пропускает предупреждающие признаки и медленнее реагирует на изменение обстановки.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основы безопасности жизнедеятельности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коллективе начинается с норм поведения: внимательности, дисциплины, ответственности и готовности соблюдать договорённые правила даже без внешнего контроля.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решения людей влияют общение, пример окружающих и доверие внутри группы: от этого зависит, заметят ли опасность вовремя, сообщат ли о ней и примут ли меры.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безопасности становятся привычкой, они работают стабильнее формальных требований и укрепляют взаимопомощь, что особенно важно в школе, транспорте и общественных местах.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составляющая БЖД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почвы, а также шум и дефицит зелёных зон повышают нагрузку на организм и ухудшают условия проживания.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рост экологических проблем влияют не только на природу, но и на устойчивость развития, продолжительность и качество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постоянно взаимодействует с природой, обществом и техникой, поэтому состояние окружающей среды сразу отражается на самочувствии и качестве повседневной жизни.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городской среды, плотная застройка и транспортные выбросы усиливают риск перегрузки и создают дополнительное напряжение для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Эргономика как наука о безопасной среде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Эргономика помогает приспособить рабочее место к возможностям человека: правильная высота стола и стула, удобное расположение экрана и достаточное освещение снижают утомление.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особенно важно при длительной работе за партой или компьютером: уменьшается нагрузка на зрение, спину и кисти, а значит, ниже риск нарушений осанки и переутомления.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мер защиты от опасностей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мера в этой последовательности, тем сильнее она уменьшает риск на уровне источника, а не только смягчает последствия.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следует отдавать устранению и замене опасности; личная защита нужна, но не заменяет более эффективные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принципам управления риском и иерархии мер защиты в БЖД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нормативные основы безопасности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закрепляет право человека на охрану здоровья и безопасные условия жизни, а также задаёт общие принципы защиты личности и общества.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Трудовое законодательство, санитарные правила и технические регламенты определяют требования к рабочим местам, допустимым воздействиям и порядку обеспечения безопасности.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стандарты и нормативы помогают установить единые критерии качества, чтобы правила действовали одинаково в школе, дома, на транспорте и на производстве.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безопасности работают эффективно только тогда, когда их соблюдение становится частью повседневной ответственности, а не формальной обязанностью ради проверки.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риска: от опасности к решению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используется для бытовых, учебных и чрезвычайных ситуаций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как междисциплинарная проблема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наводнения, аварии, эпидемии и обрушения изучаются сразу с разных позиций: важно понять природу опасности, её развитие и возможные последствия для людей и инфраструктуры.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эффективных действий нужны не только знания, но и готовность: своевременное оповещение, организованная эвакуация и подготовленность населения снижают потери и хаос.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служб опирается на данные географии, физики, химии, биологии, медицины, психологии и права, поэтому чрезвычайная ситуация требует комплексного подхода.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480550"/>
            <a:ext cx="220800" cy="2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безопасности жизнедеятельности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проверять, как действует фактор опасности и какие меры защиты действительно уменьшают вред без лишних предположений.
</a:t>
            </a:r>
            <a:endParaRPr lang="en-US" sz="1097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фиксировать реальные опасные факторы в среде, замечать повторяющиеся признаки риска и собирать первичные сведения для дальнейшего анализа.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воспроизводить ситуацию в упрощённом виде и заранее оценивать возможные последствия до того, как произойдёт реальный ущерб.
</a:t>
            </a:r>
            <a:endParaRPr lang="en-US" sz="1082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выявления закономерностей в происшествиях, сравнения частоты событий и определения наиболее уязвимых условий или групп риска.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и экспертная оценка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Сопоставляет ситуацию с требованиями и профессиональным мнением специалистов, чтобы определить, насколько меры защиты соответствуют реальным угрозам.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3614"/>
            <a:ext cx="4007700" cy="17504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теории БЖД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термины и их практическое значение в анализе опасных ситуаций.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существует независимо от оценки, риск выражает степень угрозы, а защита и устойчивость уменьшают вероятность и масштаб последствий.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теории безопасности жизнедеятельности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 показывает, что безопасность нельзя свести к одному предмету: она возникает на пересечении знаний, привычек и ответственности, помогая принимать разумные решения в любой жизненной ситуации.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общий язык знаний и действий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2026-05-21T05:31:29Z</dcterms:created>
  <dcterms:modified xsi:type="dcterms:W3CDTF">2026-05-21T05:31:29Z</dcterms:modified>
</cp:coreProperties>
</file>