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«Куст сирени»: любовь, находчивость и семейная 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33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любви, смелости и силе семейной взаимопомощи
</a:t>
            </a:r>
            <a:endParaRPr lang="en-US" sz="335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Куприн и школьное чтение рассказа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умел точно показывать жизнь через детали и поступки. В «Кусте сирени» это особенно заметно: обычная семейная история превращается в рассказ о нравственном выборе, ответственности и поддержке близкого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Историко-бытовой фон рассказа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связано с жизнью образованной городской семьи на рубеже XIX–XX веков, где многое определяли учеба, служба и репутация человека.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Николая Алмазова ошибка в чертеже — не мелочь, а угроза экзамену, будущей карьере и уважению со стороны преподавателя.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решается не в абстрактной беседе, а в конкретной бытовой ситуации, поэтому поступки героев выглядят особенно убедительно и жизненно.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фоне помощь Верочки становится нравственным поступком: она защищает не только мужа, но и их общее будущее.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27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рассказе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сюжета от ошибки в чертеже до благополучного финала
</a:t>
            </a:r>
            <a:endParaRPr lang="en-US" sz="3227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2073205"/>
            <a:ext cx="4133400" cy="13190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и их функции в сюжете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героев помогает увидеть, как каждый из них влияет на развитие истории и ее смысл.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создает проблему, Верочка находит выход, а профессор усиливает напряжение своей требовательностью.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А. И. Куприна «Куст сирени»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Верочки как нравственный центр рассказа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характера и заботы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ее поступке соединяются смелость, практичность и верность. Именно поэтому Верочка становится не просто помощницей, а главным нравственным ориентиром рассказа.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Верочка не теряется, когда узнает о беде мужа. Она сразу думает о деле, предлагает реальный выход и действует без лишних разговоров.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Николая Алмазова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талантлив, но легко теряется в трудной ситуации. Ошибка в чертеже вызывает у него сильное волнение и страх перед проверкой.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речь и поведение показывают растерянность: он спорит, оправдывается и не сразу находит выход. Это делает его образ живым и правдоподобным.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помощи Верочки Николай успокаивается и чувствует облегчение. Так Куприн подчеркивает, как важна поддержка семьи в момент испытания.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7615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обнаружена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чертеж ставит Николая в опасное положение и угрожает его экзамену.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244112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Нарастает страх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боится разоблачения и понимает, что времени на исправление почти нет.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60610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Ночное 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Верочка берет инициативу на себя и предлагает выход, который требует срочных действий.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77107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Развязка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удается скрыть, и напряжение сменяется облегчением и радостью семьи.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рассказа
</a:t>
            </a:r>
            <a:endParaRPr lang="en-US" sz="3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как напряжение растет неравномерно: у Верочки уверенность усиливается, а у Николая тревога долго не отпускает.
</a:t>
            </a:r>
            <a:endParaRPr lang="en-US" sz="1124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персонажей в рассказе А. И. Куприна «Куст сирени»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5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настроения героев по ходу сюжета
</a:t>
            </a:r>
            <a:endParaRPr lang="en-US" sz="2895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финалу настроение заметно улучшается, потому что решение найдено благодаря совместным усилиям.
</a:t>
            </a:r>
            <a:endParaRPr lang="en-US" sz="129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700" y="15339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0825" y="326100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70825" y="15339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8500" y="3267630"/>
            <a:ext cx="318300" cy="254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рассказе появляется именно куст сирени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Практичная деталь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Сирень нужна не для украшения, а для дела: она помогает скрыть исправление плана и делает решение быстрым, естественным и правдоподобным.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любви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 становится частью поступка Верочки, которая помогает мужу не словами, а делом. Так сирень связывается с верностью и заботой.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надежды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растение связано с обновлением, удачей и надеждой. Оно помогает почувствовать, что трудная ночь может закончиться благополучно.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спасение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куста показывает, что семья действует как единое целое. Совместный труд превращает случайную деталь в знак спасения и доверия.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эпизод как испытание героев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поездка обостряет действие: времени почти нет, а ошибка может разрушить планы Николая. В темноте особенно заметны тревога, спешка и необходимость принимать решения без лишних слов.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ночью Верочка проявляет силу характера: ищет место, договаривается, пересаживает куст и не жалеет себя. Совместный труд делает успех героев заслуженным, а не случайным.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1931924"/>
            <a:ext cx="3856200" cy="1684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использует разные приемы, чтобы сделать рассказ живым и выразительным.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работают вместе: характеры становятся ярче, сюжет движется быстрее, а бытовая история приобретает глубокий смысл.
</a:t>
            </a:r>
            <a:endParaRPr lang="en-US" sz="1147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И. Куприн, рассказ «Куст сирени»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Куприна в рассказе
</a:t>
            </a:r>
            <a:endParaRPr lang="en-US" sz="3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семьи и взаимовыручки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показывает семью как союз, где важно не только делить радость, но и вместе выдерживать трудный момент. В решающий час Верочка становится опорой для мужа.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помощь выражается не в утешениях, а в конкретном действии: она берет на себя поиск выхода и тяжелую ночную работу, чтобы спасти Николая от провала.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доказывает, что поддержка близкого человека способна изменить исход события. В рассказе семейная верность оказывается сильнее страха, растерянности и случайной неудачи.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герои по-разному реагируют на кризисную ситуацию и по-разному действуют в ней.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рассказу А. И. Куприна «Куст сирени»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качеств Николая и Верочки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Верочка сильнее в решительности и выдержке, Николай — в тревоге и неуверенности. Поэтому именно она становится движущей силой сюжета.
</a:t>
            </a:r>
            <a:endParaRPr lang="en-US" sz="119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диалога в раскрытии героев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 Николая передают его волнение, страх и растерянность. Читатель сразу понимает, что герой не справляется с ситуацией и нуждается в поддержке.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Верочки звучат спокойно и твердо. Через ее речь раскрываются решительность, практичность и умение быстро переходить от переживаний к делу.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ускоряет развитие событий и делает рассказ особенно живым. Без длинных объяснений автор показывает характеры героев и напряжение кризисного момента.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финала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проверка плана означает не только удачу Николая, но и победу доверия в семье. После ночных усилий сирень воспринимается как знак спасения и общей радости.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бытовая деталь превращается в символ любви, памяти и взаимной поддержки. Так Куприн соединяет простую историю с важной нравственной мыслью о силе близких отношений.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любовь в рассказе проявляется не в красивых словах, а в поступках. Верочка доказывает это своим быстрым и смелым решением помочь мужу.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показывает ценность верности и самоотверженности. В трудную минуту рядом оказывается человек, который не отступает и готов взять часть испытания на себя.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и основная мысль рассказа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бытовой эпизод раскрывает большую нравственную тему. Ошибка в чертеже становится проверкой не только знаний, но и человеческого характера.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убеждает, что доброе дело может изменить судьбу. Семейная поддержка в рассказе оказывается сильнее страха, растерянности и возможного провала.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сюжета сменяют друг друга очень быстро, поэтому рассказ читается как цельная и напряженная история.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И. Куприн, рассказ «Куст сирени»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рассказа «Куст сирени»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Четкая композиция помогает легко следить за событиями и усиливает впечатление от финала, где тревога сменяется облегчением.
</a:t>
            </a:r>
            <a:endParaRPr lang="en-US" sz="129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175" y="14194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0631" y="1419450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9662" y="3284875"/>
            <a:ext cx="200925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37375" y="3284875"/>
            <a:ext cx="267900" cy="267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остается актуальным для школьников
</a:t>
            </a:r>
            <a:endParaRPr lang="en-US" sz="2786" dirty="0"/>
          </a:p>
        </p:txBody>
      </p:sp>
      <p:sp>
        <p:nvSpPr>
          <p:cNvPr id="12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ошибки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87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понятна школьникам, потому что ошибка может случиться у каждого. Куприн показывает, как важно не паниковать, а искать выход и принимать ответственность за результат.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семьи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99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Верочка становится примером близкого человека, который помогает делом. Такой образ показывает, что доверие и взаимная помощь особенно важны в трудный момент.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9632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решения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2587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не ждут чуда, а действуют быстро и разумно. Рассказ учит не сдаваться перед проблемой и использовать смекалку, когда времени почти не осталось.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54244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поступок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47199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Небольшое, но решительное доброе дело меняет исход события. Для школьников это важный пример того, как забота о другом человеке может оказаться решающей.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«Куст сирени»: рассказ о силе любви и поддержки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Куприна напоминает, что настоящая близость проверяется поступками. Верочка спасает ситуацию решимостью и заботой, а сирень становится знаком семейной верности, надежды и человеческого достоинства.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2026-05-22T19:25:14Z</dcterms:created>
  <dcterms:modified xsi:type="dcterms:W3CDTF">2026-05-22T19:25:14Z</dcterms:modified>
</cp:coreProperties>
</file>