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Толстой. «Какая бывает роса на траве»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 тихом утре, красоте природы и точных словах Толстого.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входит во «Вторую русскую книгу для чтения», созданную для школьников. Рассказ о росе короткий, ясный и помогает увидеть привычное утро как красивое открытие.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книге для чтения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— русский писатель XIX века, создавший и большие романы, и короткие тексты для детей.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детских произведениях особенно важны простые слова, точные наблюдения и интерес к тому, что окружает человека каждый день.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умел говорить о самых обычных вещах так, что они становились понятными, живыми и по-настоящему запоминающимися.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Лев Толстой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показано раннее утро, когда трава еще хранит прохладу ночи. На ней лежат капельки росы, и вся поляна кажется свежей и нарядной, будто после маленького праздника.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заставляет капли сиять, и обычная трава вдруг становится очень красивой. Так Толстой помогает заметить, что чудо можно увидеть даже рядом с домом.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утро на траве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появляется ночью и ранним утром, когда воздух остывает, а водяной пар оседает на траве, листьях и цветах в виде маленьких капель.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росу можно увидеть в ясную и тихую погоду после прохладной ночи, когда природа еще будто не проснулась окончательно.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капли быстро исчезают, поэтому утром их особенно интересно рассматривать: они похожи на короткое, но очень красивое приветствие нового дня.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роса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капли видит читатель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искры на траве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росы в рассказе выглядят крошечными и прозрачными. На солнце они начинают блестеть, словно на траву рассыпали светлые искры. Из-за этого обычное утро кажется нарядным и очень живым.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Жемчужины на зеленом ковре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помогает представить росу как множество маленьких жемчужин. Они лежат на траве бережно и тихо, будто кто-то аккуратно украсил луг. Такая картина легко запоминается даже начинающему читателю.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Стеклянные бусинки утра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можно вообразить и как прозрачные стеклянные бусинки, которые сверкнули на зеленой траве. Это сравнение делает описание особенно ярким. Сразу хочется посмотреть в окно и поискать такую красоту самому.
</a:t>
            </a:r>
            <a:endParaRPr lang="en-US" sz="103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написан коротко и спокойно, без длинных объяснений. Каждое слово в нем понятно первокласснику и помогает быстро увидеть картину утра.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такой речи текст легко читать вслух. Он не спешит, а будто предлагает остановиться и внимательно посмотреть на природу.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выбирает очень точные выражения, поэтому описание звучит чисто и мягко. Ничего лишнего не отвлекает от росы, травы и света.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точные слова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росы в ее нежности: капли маленькие, прозрачные и очень хрупкие. Они делают траву праздничной, хотя сами почти невесомы и совсем не любят долго задерживаться.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Стоит солнцу подняться выше, и роса начинает исчезать. Именно поэтому утренние капли кажутся особенно ценными: они недолго радуют глаз, но оставляют яркое впечатление.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роса красива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видит не просто капли воды, а их блеск, прозрачность и свежесть. Каждая деталь помогает почувствовать, как просыпается утро.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замечает тихую траву, чистый воздух и мягкий свет, который делает картину особенно светлой. Природа в рассказе звучит почти бесшумно.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понимает, что даже очень маленькое явление может быть красивым. В росе нет ничего громкого, но в ней есть настоящее очарование.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делает маленькое открытие: внимательный взгляд умеет находить чудо в самом обычном месте. И это, между прочим, очень полезный навык.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замечает внимательный читатель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как праздничный коврик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траву не просто зеленой, а нарядной и свежей. На ней лежат капли росы, и поле кажется особенно красивым. Такой образ помогает ребенку легко представить себе тихое утро после прохладной ночи.
</a:t>
            </a:r>
            <a:endParaRPr lang="en-US" sz="1028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которое хочется рассматривать
</a:t>
            </a:r>
            <a:pPr algn="l" indent="0" marL="0">
              <a:lnSpc>
                <a:spcPct val="100000"/>
              </a:lnSpc>
              <a:buNone/>
            </a:pPr>
            <a:r>
              <a:rPr lang="en-US" sz="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утро не шумное, а очень тихое и светлое. Читатель словно останавливается рядом с травой и смотрит, как солнце играет на каплях. От такой картины становится спокойно и радостно.
</a:t>
            </a:r>
            <a:endParaRPr lang="en-US" sz="1092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Роса, как драгоценность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3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росы напоминают маленькие драгоценные камешки. Они сверкают, как будто кто-то рассыпал по траве прозрачные украшения. Благодаря этому сравнение природа выглядит не скучной, а удивительно нарядной и живой.
</a:t>
            </a:r>
            <a:endParaRPr lang="en-US" sz="1028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рассказе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1850" y="1602393"/>
            <a:ext cx="237925" cy="3172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утра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чувствуется мягкий свет раннего дня. Он не ослепляет, а спокойно касается травы и капель, будто приглашает рассмотреть мир внимательнее и добрее.
</a:t>
            </a:r>
            <a:endParaRPr lang="en-US" sz="1377" dirty="0"/>
          </a:p>
        </p:txBody>
      </p:sp>
      <p:sp>
        <p:nvSpPr>
          <p:cNvPr id="14" name="Text 2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свежесть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создает ощущение чистоты и прохлады. Читатель почти слышит тишину утра и представляет, как после ночного покоя природа выглядит особенно свежей и ясной.
</a:t>
            </a:r>
            <a:endParaRPr lang="en-US" sz="1319" dirty="0"/>
          </a:p>
        </p:txBody>
      </p:sp>
      <p:sp>
        <p:nvSpPr>
          <p:cNvPr id="15" name="Text 3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не тревожит и не спешит. Оно вызывает спокойную радость: простая картина природы кажется уютной, знакомой и по-настоящему красивой даже без ярких событий.
</a:t>
            </a:r>
            <a:endParaRPr lang="en-US" sz="1319" dirty="0"/>
          </a:p>
        </p:txBody>
      </p:sp>
      <p:sp>
        <p:nvSpPr>
          <p:cNvPr id="16" name="Text 4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 помогает почувствовать, что красота живет рядом. Достаточно взглянуть на траву утром, и привычный двор или сад вдруг становятся маленьким чудом.
</a:t>
            </a:r>
            <a:endParaRPr lang="en-US" sz="1319" dirty="0"/>
          </a:p>
        </p:txBody>
      </p:sp>
      <p:sp>
        <p:nvSpPr>
          <p:cNvPr id="17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настроением наполнен рассказ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учит внимательно смотреть на окружающий мир и замечать то, что обычно торопливо проходит мимо взгляда. Даже маленькая капля может открыть красоту утра.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как важно говорить точно и просто. Для младшего школьника это хороший пример: короткий текст помогает увидеть природу ясно, а слова — выбрать без лишнего шума.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этот рассказ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4874342" y="1605615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1875 год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«Второй русской книге для чтения» появляются короткие тексты для школьников. Они должны были не только учить читать, но и расширять кругозор ребенка.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763124" y="2789278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темы о природе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включает в книгу небольшие наблюдения о жизни и природе. Рассказ о росе подходит особенно удачно: его легко связать с личным опытом ребенка.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74342" y="3830021"/>
            <a:ext cx="2507456" cy="10407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становится удобным материалом для первого чтения: он краткий, понятный и помогает рассматривать обычное утро как интересное и красивое явление.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 попал в книгу для чтения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рядом с ребенком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во дворе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выходит из дома и замечает, что трава на газоне будто усыпана стеклянными искорками. Это не украшение и не мишура, а обычная роса. Она быстро исчезает, но успевает сделать двор нарядным и свежим.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после тихой ночи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дорожках еще прохладно, а на листьях блестят мелкие капли. Пока взрослые спешат по делам, ребенок может остановиться и посмотреть, как утро медленно просыпается. В такой момент природа кажется совсем близкой.
</a:t>
            </a:r>
            <a:endParaRPr lang="en-US" sz="1031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Дача или 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лугу трава мокрая и мягкая, а на цветах держатся прозрачные капли. Если присесть и рассмотреть их, можно увидеть, как простая роса превращает знакомое место в маленькую картину для наблюдения.
</a:t>
            </a:r>
            <a:endParaRPr lang="en-US" sz="10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1773363"/>
            <a:ext cx="306494" cy="3064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940" y="1767993"/>
            <a:ext cx="317233" cy="3172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125" y="3343740"/>
            <a:ext cx="306494" cy="2451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032" y="3304813"/>
            <a:ext cx="323050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8526" y="21706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 и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 них особенно заметна роса. Зеленая поверхность становится похожей на живую ткань, на которой каждая капля выделяется и делает картину утренней природы нарядной.
</a:t>
            </a:r>
            <a:endParaRPr lang="en-US" sz="1319" dirty="0"/>
          </a:p>
        </p:txBody>
      </p:sp>
      <p:sp>
        <p:nvSpPr>
          <p:cNvPr id="9" name="Text 1"/>
          <p:cNvSpPr txBox="1"/>
          <p:nvPr/>
        </p:nvSpPr>
        <p:spPr>
          <a:xfrm>
            <a:off x="4679657" y="21706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Капли выглядят как маленькие светящиеся точки. Они ловят первые лучи солнца и сразу притягивают взгляд, поэтому даже самый простой пейзаж кажется удивительно красивым.
</a:t>
            </a:r>
            <a:endParaRPr lang="en-US" sz="1319" dirty="0"/>
          </a:p>
        </p:txBody>
      </p:sp>
      <p:sp>
        <p:nvSpPr>
          <p:cNvPr id="10" name="Text 2"/>
          <p:cNvSpPr txBox="1"/>
          <p:nvPr/>
        </p:nvSpPr>
        <p:spPr>
          <a:xfrm>
            <a:off x="378526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солнце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связана с тихим началом дня. Пока солнце еще только поднимается, капли сохраняют свою прозрачность, а потом постепенно исчезают, словно не хотят мешать новому дню.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4679657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выбирает точные и легкие для понимания слова. Благодаря этому маленький текст ясно передает впечатление и помогает читателю самому увидеть утреннюю картину.
</a:t>
            </a:r>
            <a:endParaRPr lang="en-US" sz="1319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чтение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текст удобно читать медленно и без лишней торопливости. Каждая фраза звучит мягко и спокойно. От такого чтения возникает ощущение тишины и ясного утра.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хочется рассмотреть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легко вспомнить слова о блеске, прозрачности и свежести. Они простые, но очень точные. Именно поэтому образ росы остается в памяти надолго.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спокойного наблюдения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тексте нет длинного сюжета и сложных событий. Внимание сосредоточено на одном явлении природы, поэтому ребенку не нужно следить за множеством подробностей.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Толстой использует короткие и ясные предложения. Смысл сразу понятен, а незнакомых выражений почти нет, что особенно удобно для начинающих читателей.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Картина утра знакома многим детям из жизни. Когда в тексте описано то, что можно увидеть своими глазами, читать становится проще и интереснее.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легко понять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остается в памяти благодаря очень яркому образу: обычная трава вдруг сияет от капель. Небольшой текст помогает увидеть одно мгновение природы особенно отчетливо.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усиливают точные слова и отсутствие лишних деталей. Все в тексте работает на одну красивую картину, поэтому она быстро становится близкой и понятной ребенку.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запоминается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явление становится центром внимательного и поэтичного взгляда на мир.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Л. Н. Толстого «Какая бывает роса на траве»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Роса — простая деталь, но в рассказе именно она помогает увидеть красоту утра. Так маленькое наблюдение превращается в важный урок внимательности.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после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остается тихое, светлое чувство и желание посмотреть на утро внимательнее. Толстой напоминает: красота часто прячется в самом простом, нужно только заметить 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2026-05-23T22:34:11Z</dcterms:created>
  <dcterms:modified xsi:type="dcterms:W3CDTF">2026-05-23T22:34:11Z</dcterms:modified>
</cp:coreProperties>
</file>